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handoutMasterIdLst>
    <p:handoutMasterId r:id="rId37"/>
  </p:handoutMasterIdLst>
  <p:sldIdLst>
    <p:sldId id="769" r:id="rId3"/>
    <p:sldId id="853" r:id="rId4"/>
    <p:sldId id="941" r:id="rId5"/>
    <p:sldId id="894" r:id="rId6"/>
    <p:sldId id="922" r:id="rId7"/>
    <p:sldId id="924" r:id="rId8"/>
    <p:sldId id="925" r:id="rId9"/>
    <p:sldId id="923" r:id="rId10"/>
    <p:sldId id="926" r:id="rId11"/>
    <p:sldId id="927" r:id="rId12"/>
    <p:sldId id="928" r:id="rId13"/>
    <p:sldId id="930" r:id="rId14"/>
    <p:sldId id="929" r:id="rId15"/>
    <p:sldId id="931" r:id="rId16"/>
    <p:sldId id="932" r:id="rId17"/>
    <p:sldId id="934" r:id="rId18"/>
    <p:sldId id="935" r:id="rId19"/>
    <p:sldId id="936" r:id="rId20"/>
    <p:sldId id="937" r:id="rId21"/>
    <p:sldId id="938" r:id="rId22"/>
    <p:sldId id="933" r:id="rId23"/>
    <p:sldId id="939" r:id="rId24"/>
    <p:sldId id="940" r:id="rId25"/>
    <p:sldId id="942" r:id="rId26"/>
    <p:sldId id="911" r:id="rId27"/>
    <p:sldId id="912" r:id="rId28"/>
    <p:sldId id="913" r:id="rId29"/>
    <p:sldId id="914" r:id="rId30"/>
    <p:sldId id="915" r:id="rId31"/>
    <p:sldId id="916" r:id="rId32"/>
    <p:sldId id="943" r:id="rId33"/>
    <p:sldId id="944" r:id="rId34"/>
    <p:sldId id="878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薛福旗" initials="薛福旗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517"/>
    <a:srgbClr val="0000FF"/>
    <a:srgbClr val="FF0581"/>
    <a:srgbClr val="947476"/>
    <a:srgbClr val="3A0004"/>
    <a:srgbClr val="FF7781"/>
    <a:srgbClr val="DA747B"/>
    <a:srgbClr val="BC0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5" autoAdjust="0"/>
    <p:restoredTop sz="99270" autoAdjust="0"/>
  </p:normalViewPr>
  <p:slideViewPr>
    <p:cSldViewPr>
      <p:cViewPr varScale="1">
        <p:scale>
          <a:sx n="68" d="100"/>
          <a:sy n="68" d="100"/>
        </p:scale>
        <p:origin x="1268" y="48"/>
      </p:cViewPr>
      <p:guideLst>
        <p:guide orient="horz" pos="2160"/>
        <p:guide pos="2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66"/>
    </p:cViewPr>
  </p:sorterViewPr>
  <p:notesViewPr>
    <p:cSldViewPr>
      <p:cViewPr varScale="1">
        <p:scale>
          <a:sx n="60" d="100"/>
          <a:sy n="60" d="100"/>
        </p:scale>
        <p:origin x="-301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7BDCA-8519-46ED-A169-87005FE58186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E69BF09-949E-487A-8FF9-7796C18332B2}">
      <dgm:prSet phldrT="[文本]"/>
      <dgm:spPr/>
      <dgm:t>
        <a:bodyPr/>
        <a:lstStyle/>
        <a:p>
          <a:r>
            <a:rPr lang="en-US" altLang="zh-CN" dirty="0"/>
            <a:t>ASN.1</a:t>
          </a:r>
          <a:endParaRPr lang="zh-CN" altLang="en-US" dirty="0"/>
        </a:p>
      </dgm:t>
    </dgm:pt>
    <dgm:pt modelId="{E6544B51-06CE-458E-87C9-C19E898875B6}" type="parTrans" cxnId="{9BE0221B-121F-4B7F-BEF6-666A8442F6E9}">
      <dgm:prSet/>
      <dgm:spPr/>
      <dgm:t>
        <a:bodyPr/>
        <a:lstStyle/>
        <a:p>
          <a:endParaRPr lang="zh-CN" altLang="en-US"/>
        </a:p>
      </dgm:t>
    </dgm:pt>
    <dgm:pt modelId="{34B7C59A-D91C-45C4-9427-690914B83669}" type="sibTrans" cxnId="{9BE0221B-121F-4B7F-BEF6-666A8442F6E9}">
      <dgm:prSet/>
      <dgm:spPr/>
      <dgm:t>
        <a:bodyPr/>
        <a:lstStyle/>
        <a:p>
          <a:endParaRPr lang="zh-CN" altLang="en-US"/>
        </a:p>
      </dgm:t>
    </dgm:pt>
    <dgm:pt modelId="{79174ACF-96C7-42A4-8405-5FD8992E1966}">
      <dgm:prSet phldrT="[文本]"/>
      <dgm:spPr/>
      <dgm:t>
        <a:bodyPr/>
        <a:lstStyle/>
        <a:p>
          <a:r>
            <a:rPr lang="en-US" altLang="zh-CN" dirty="0"/>
            <a:t>BER</a:t>
          </a:r>
          <a:endParaRPr lang="zh-CN" altLang="en-US" dirty="0"/>
        </a:p>
      </dgm:t>
    </dgm:pt>
    <dgm:pt modelId="{3786E587-1384-4BAA-B7D3-6442B33CC0E7}" type="parTrans" cxnId="{E1DC164C-9024-4142-AA90-60D74810C2CB}">
      <dgm:prSet/>
      <dgm:spPr/>
      <dgm:t>
        <a:bodyPr/>
        <a:lstStyle/>
        <a:p>
          <a:endParaRPr lang="zh-CN" altLang="en-US"/>
        </a:p>
      </dgm:t>
    </dgm:pt>
    <dgm:pt modelId="{4F868F40-17F8-4296-A778-833E545983C2}" type="sibTrans" cxnId="{E1DC164C-9024-4142-AA90-60D74810C2CB}">
      <dgm:prSet/>
      <dgm:spPr/>
      <dgm:t>
        <a:bodyPr/>
        <a:lstStyle/>
        <a:p>
          <a:endParaRPr lang="zh-CN" altLang="en-US"/>
        </a:p>
      </dgm:t>
    </dgm:pt>
    <dgm:pt modelId="{787DA61A-597F-49D4-A9AE-4F8BE74CC964}">
      <dgm:prSet phldrT="[文本]"/>
      <dgm:spPr/>
      <dgm:t>
        <a:bodyPr/>
        <a:lstStyle/>
        <a:p>
          <a:r>
            <a:rPr lang="en-US" altLang="zh-CN" dirty="0"/>
            <a:t>DER</a:t>
          </a:r>
          <a:endParaRPr lang="zh-CN" altLang="en-US" dirty="0"/>
        </a:p>
      </dgm:t>
    </dgm:pt>
    <dgm:pt modelId="{693B6BD6-7071-4A48-906C-0ADE0871F1DC}" type="parTrans" cxnId="{42AA12F1-19EC-462E-9B2E-3119B00FDDDD}">
      <dgm:prSet/>
      <dgm:spPr/>
      <dgm:t>
        <a:bodyPr/>
        <a:lstStyle/>
        <a:p>
          <a:endParaRPr lang="zh-CN" altLang="en-US"/>
        </a:p>
      </dgm:t>
    </dgm:pt>
    <dgm:pt modelId="{5B9C6C71-164A-4F09-8F34-2A5D12E09562}" type="sibTrans" cxnId="{42AA12F1-19EC-462E-9B2E-3119B00FDDDD}">
      <dgm:prSet/>
      <dgm:spPr/>
      <dgm:t>
        <a:bodyPr/>
        <a:lstStyle/>
        <a:p>
          <a:endParaRPr lang="zh-CN" altLang="en-US"/>
        </a:p>
      </dgm:t>
    </dgm:pt>
    <dgm:pt modelId="{7DB5C1F7-7BA9-44D4-9937-1B65FD303B0F}" type="pres">
      <dgm:prSet presAssocID="{C0C7BDCA-8519-46ED-A169-87005FE58186}" presName="Name0" presStyleCnt="0">
        <dgm:presLayoutVars>
          <dgm:chMax val="7"/>
          <dgm:resizeHandles val="exact"/>
        </dgm:presLayoutVars>
      </dgm:prSet>
      <dgm:spPr/>
    </dgm:pt>
    <dgm:pt modelId="{7693224D-1BAC-4E37-A671-86008309FD84}" type="pres">
      <dgm:prSet presAssocID="{C0C7BDCA-8519-46ED-A169-87005FE58186}" presName="comp1" presStyleCnt="0"/>
      <dgm:spPr/>
    </dgm:pt>
    <dgm:pt modelId="{476E747C-40FA-4593-BB16-EE3AA845B47B}" type="pres">
      <dgm:prSet presAssocID="{C0C7BDCA-8519-46ED-A169-87005FE58186}" presName="circle1" presStyleLbl="node1" presStyleIdx="0" presStyleCnt="3"/>
      <dgm:spPr/>
    </dgm:pt>
    <dgm:pt modelId="{23416E06-7327-478E-B415-5BE36B6D5DA2}" type="pres">
      <dgm:prSet presAssocID="{C0C7BDCA-8519-46ED-A169-87005FE58186}" presName="c1text" presStyleLbl="node1" presStyleIdx="0" presStyleCnt="3">
        <dgm:presLayoutVars>
          <dgm:bulletEnabled val="1"/>
        </dgm:presLayoutVars>
      </dgm:prSet>
      <dgm:spPr/>
    </dgm:pt>
    <dgm:pt modelId="{D6E743B2-926B-433F-BCFC-327BA3E6465D}" type="pres">
      <dgm:prSet presAssocID="{C0C7BDCA-8519-46ED-A169-87005FE58186}" presName="comp2" presStyleCnt="0"/>
      <dgm:spPr/>
    </dgm:pt>
    <dgm:pt modelId="{B60C8A11-696D-4C02-BAA4-FFBA4A12E05B}" type="pres">
      <dgm:prSet presAssocID="{C0C7BDCA-8519-46ED-A169-87005FE58186}" presName="circle2" presStyleLbl="node1" presStyleIdx="1" presStyleCnt="3"/>
      <dgm:spPr/>
    </dgm:pt>
    <dgm:pt modelId="{F0BBB71D-FC4F-4C71-817C-E5CFB6728B3F}" type="pres">
      <dgm:prSet presAssocID="{C0C7BDCA-8519-46ED-A169-87005FE58186}" presName="c2text" presStyleLbl="node1" presStyleIdx="1" presStyleCnt="3">
        <dgm:presLayoutVars>
          <dgm:bulletEnabled val="1"/>
        </dgm:presLayoutVars>
      </dgm:prSet>
      <dgm:spPr/>
    </dgm:pt>
    <dgm:pt modelId="{A4C0B5F0-6DCE-4BA1-B835-2CCA6D28AF71}" type="pres">
      <dgm:prSet presAssocID="{C0C7BDCA-8519-46ED-A169-87005FE58186}" presName="comp3" presStyleCnt="0"/>
      <dgm:spPr/>
    </dgm:pt>
    <dgm:pt modelId="{07AA1F39-0BAB-41BB-9566-05054EF0EC38}" type="pres">
      <dgm:prSet presAssocID="{C0C7BDCA-8519-46ED-A169-87005FE58186}" presName="circle3" presStyleLbl="node1" presStyleIdx="2" presStyleCnt="3"/>
      <dgm:spPr/>
    </dgm:pt>
    <dgm:pt modelId="{2C438283-4297-47B8-8961-0A99CD49E4EC}" type="pres">
      <dgm:prSet presAssocID="{C0C7BDCA-8519-46ED-A169-87005FE58186}" presName="c3text" presStyleLbl="node1" presStyleIdx="2" presStyleCnt="3">
        <dgm:presLayoutVars>
          <dgm:bulletEnabled val="1"/>
        </dgm:presLayoutVars>
      </dgm:prSet>
      <dgm:spPr/>
    </dgm:pt>
  </dgm:ptLst>
  <dgm:cxnLst>
    <dgm:cxn modelId="{9BE0221B-121F-4B7F-BEF6-666A8442F6E9}" srcId="{C0C7BDCA-8519-46ED-A169-87005FE58186}" destId="{3E69BF09-949E-487A-8FF9-7796C18332B2}" srcOrd="0" destOrd="0" parTransId="{E6544B51-06CE-458E-87C9-C19E898875B6}" sibTransId="{34B7C59A-D91C-45C4-9427-690914B83669}"/>
    <dgm:cxn modelId="{A24EA625-AE6D-44C7-B2AE-73263C1D77F0}" type="presOf" srcId="{79174ACF-96C7-42A4-8405-5FD8992E1966}" destId="{F0BBB71D-FC4F-4C71-817C-E5CFB6728B3F}" srcOrd="1" destOrd="0" presId="urn:microsoft.com/office/officeart/2005/8/layout/venn2"/>
    <dgm:cxn modelId="{C976655F-3437-4437-B695-7DF080DF8D83}" type="presOf" srcId="{787DA61A-597F-49D4-A9AE-4F8BE74CC964}" destId="{2C438283-4297-47B8-8961-0A99CD49E4EC}" srcOrd="1" destOrd="0" presId="urn:microsoft.com/office/officeart/2005/8/layout/venn2"/>
    <dgm:cxn modelId="{86916A63-15C5-4CBB-B546-27896177B035}" type="presOf" srcId="{C0C7BDCA-8519-46ED-A169-87005FE58186}" destId="{7DB5C1F7-7BA9-44D4-9937-1B65FD303B0F}" srcOrd="0" destOrd="0" presId="urn:microsoft.com/office/officeart/2005/8/layout/venn2"/>
    <dgm:cxn modelId="{E1DC164C-9024-4142-AA90-60D74810C2CB}" srcId="{C0C7BDCA-8519-46ED-A169-87005FE58186}" destId="{79174ACF-96C7-42A4-8405-5FD8992E1966}" srcOrd="1" destOrd="0" parTransId="{3786E587-1384-4BAA-B7D3-6442B33CC0E7}" sibTransId="{4F868F40-17F8-4296-A778-833E545983C2}"/>
    <dgm:cxn modelId="{04B17270-CF21-4351-A3C9-4B8CC3E28984}" type="presOf" srcId="{787DA61A-597F-49D4-A9AE-4F8BE74CC964}" destId="{07AA1F39-0BAB-41BB-9566-05054EF0EC38}" srcOrd="0" destOrd="0" presId="urn:microsoft.com/office/officeart/2005/8/layout/venn2"/>
    <dgm:cxn modelId="{89D3FC5A-11CF-4B22-B63F-CDF84FD59720}" type="presOf" srcId="{3E69BF09-949E-487A-8FF9-7796C18332B2}" destId="{476E747C-40FA-4593-BB16-EE3AA845B47B}" srcOrd="0" destOrd="0" presId="urn:microsoft.com/office/officeart/2005/8/layout/venn2"/>
    <dgm:cxn modelId="{F0BDC595-A4A8-4408-835B-EB09D923F4EB}" type="presOf" srcId="{79174ACF-96C7-42A4-8405-5FD8992E1966}" destId="{B60C8A11-696D-4C02-BAA4-FFBA4A12E05B}" srcOrd="0" destOrd="0" presId="urn:microsoft.com/office/officeart/2005/8/layout/venn2"/>
    <dgm:cxn modelId="{FFA4B2AB-0CCB-43B2-8AED-C8477DD9509B}" type="presOf" srcId="{3E69BF09-949E-487A-8FF9-7796C18332B2}" destId="{23416E06-7327-478E-B415-5BE36B6D5DA2}" srcOrd="1" destOrd="0" presId="urn:microsoft.com/office/officeart/2005/8/layout/venn2"/>
    <dgm:cxn modelId="{42AA12F1-19EC-462E-9B2E-3119B00FDDDD}" srcId="{C0C7BDCA-8519-46ED-A169-87005FE58186}" destId="{787DA61A-597F-49D4-A9AE-4F8BE74CC964}" srcOrd="2" destOrd="0" parTransId="{693B6BD6-7071-4A48-906C-0ADE0871F1DC}" sibTransId="{5B9C6C71-164A-4F09-8F34-2A5D12E09562}"/>
    <dgm:cxn modelId="{72C870E5-BBEE-4395-8917-DE749513DDF3}" type="presParOf" srcId="{7DB5C1F7-7BA9-44D4-9937-1B65FD303B0F}" destId="{7693224D-1BAC-4E37-A671-86008309FD84}" srcOrd="0" destOrd="0" presId="urn:microsoft.com/office/officeart/2005/8/layout/venn2"/>
    <dgm:cxn modelId="{6CBE58CE-DC50-4498-895C-E5F2F875CE70}" type="presParOf" srcId="{7693224D-1BAC-4E37-A671-86008309FD84}" destId="{476E747C-40FA-4593-BB16-EE3AA845B47B}" srcOrd="0" destOrd="0" presId="urn:microsoft.com/office/officeart/2005/8/layout/venn2"/>
    <dgm:cxn modelId="{A6B57A8E-6357-4854-B46E-C4703EB18C48}" type="presParOf" srcId="{7693224D-1BAC-4E37-A671-86008309FD84}" destId="{23416E06-7327-478E-B415-5BE36B6D5DA2}" srcOrd="1" destOrd="0" presId="urn:microsoft.com/office/officeart/2005/8/layout/venn2"/>
    <dgm:cxn modelId="{9162A84B-689D-4614-A6C0-4E21CB07792E}" type="presParOf" srcId="{7DB5C1F7-7BA9-44D4-9937-1B65FD303B0F}" destId="{D6E743B2-926B-433F-BCFC-327BA3E6465D}" srcOrd="1" destOrd="0" presId="urn:microsoft.com/office/officeart/2005/8/layout/venn2"/>
    <dgm:cxn modelId="{FFD965BF-7815-444E-A57E-D18D4204203C}" type="presParOf" srcId="{D6E743B2-926B-433F-BCFC-327BA3E6465D}" destId="{B60C8A11-696D-4C02-BAA4-FFBA4A12E05B}" srcOrd="0" destOrd="0" presId="urn:microsoft.com/office/officeart/2005/8/layout/venn2"/>
    <dgm:cxn modelId="{38F127B0-6EF1-48A2-BA85-1F4D37433AF3}" type="presParOf" srcId="{D6E743B2-926B-433F-BCFC-327BA3E6465D}" destId="{F0BBB71D-FC4F-4C71-817C-E5CFB6728B3F}" srcOrd="1" destOrd="0" presId="urn:microsoft.com/office/officeart/2005/8/layout/venn2"/>
    <dgm:cxn modelId="{16F7D6A5-2DB7-442E-88B9-71E3EC61D77B}" type="presParOf" srcId="{7DB5C1F7-7BA9-44D4-9937-1B65FD303B0F}" destId="{A4C0B5F0-6DCE-4BA1-B835-2CCA6D28AF71}" srcOrd="2" destOrd="0" presId="urn:microsoft.com/office/officeart/2005/8/layout/venn2"/>
    <dgm:cxn modelId="{8964049A-B25B-41B4-B539-9992ADD08335}" type="presParOf" srcId="{A4C0B5F0-6DCE-4BA1-B835-2CCA6D28AF71}" destId="{07AA1F39-0BAB-41BB-9566-05054EF0EC38}" srcOrd="0" destOrd="0" presId="urn:microsoft.com/office/officeart/2005/8/layout/venn2"/>
    <dgm:cxn modelId="{CDCE699E-BE0D-4BE0-A011-8A3EAB3B3AA9}" type="presParOf" srcId="{A4C0B5F0-6DCE-4BA1-B835-2CCA6D28AF71}" destId="{2C438283-4297-47B8-8961-0A99CD49E4E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E747C-40FA-4593-BB16-EE3AA845B47B}">
      <dsp:nvSpPr>
        <dsp:cNvPr id="0" name=""/>
        <dsp:cNvSpPr/>
      </dsp:nvSpPr>
      <dsp:spPr>
        <a:xfrm>
          <a:off x="1964530" y="0"/>
          <a:ext cx="4286250" cy="4286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ASN.1</a:t>
          </a:r>
          <a:endParaRPr lang="zh-CN" altLang="en-US" sz="2100" kern="1200" dirty="0"/>
        </a:p>
      </dsp:txBody>
      <dsp:txXfrm>
        <a:off x="3358633" y="214312"/>
        <a:ext cx="1498044" cy="642937"/>
      </dsp:txXfrm>
    </dsp:sp>
    <dsp:sp modelId="{B60C8A11-696D-4C02-BAA4-FFBA4A12E05B}">
      <dsp:nvSpPr>
        <dsp:cNvPr id="0" name=""/>
        <dsp:cNvSpPr/>
      </dsp:nvSpPr>
      <dsp:spPr>
        <a:xfrm>
          <a:off x="2500312" y="1071562"/>
          <a:ext cx="3214687" cy="3214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BER</a:t>
          </a:r>
          <a:endParaRPr lang="zh-CN" altLang="en-US" sz="2100" kern="1200" dirty="0"/>
        </a:p>
      </dsp:txBody>
      <dsp:txXfrm>
        <a:off x="3358633" y="1272480"/>
        <a:ext cx="1498044" cy="602753"/>
      </dsp:txXfrm>
    </dsp:sp>
    <dsp:sp modelId="{07AA1F39-0BAB-41BB-9566-05054EF0EC38}">
      <dsp:nvSpPr>
        <dsp:cNvPr id="0" name=""/>
        <dsp:cNvSpPr/>
      </dsp:nvSpPr>
      <dsp:spPr>
        <a:xfrm>
          <a:off x="3036093" y="2143125"/>
          <a:ext cx="2143125" cy="2143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DER</a:t>
          </a:r>
          <a:endParaRPr lang="zh-CN" altLang="en-US" sz="2100" kern="1200" dirty="0"/>
        </a:p>
      </dsp:txBody>
      <dsp:txXfrm>
        <a:off x="3349946" y="2678906"/>
        <a:ext cx="1515418" cy="107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5829F5D-2748-4692-9D65-D3CD8C4C5D1E}" type="datetimeFigureOut">
              <a:rPr lang="zh-CN" altLang="en-US"/>
              <a:pPr>
                <a:defRPr/>
              </a:pPr>
              <a:t>2018/11/23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B9A3CFAE-CA68-45B0-B624-316DD36BB5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65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555CE38-6B1F-4EEC-A834-61BCB65E64DB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7782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1AFC753-CC2B-4CC8-8D89-27AD6F7E2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5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935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493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5880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74575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39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0036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7187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79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20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11102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21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671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22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0315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2449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23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3832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0534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0779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8258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300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2297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95006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ln/>
        </p:spPr>
        <p:txBody>
          <a:bodyPr/>
          <a:lstStyle/>
          <a:p>
            <a:r>
              <a:rPr lang="zh-CN"/>
              <a:t>电子印章的定义</a:t>
            </a:r>
          </a:p>
          <a:p>
            <a:r>
              <a:rPr lang="zh-CN"/>
              <a:t>图片、印章属性、证书、签名</a:t>
            </a:r>
          </a:p>
        </p:txBody>
      </p:sp>
      <p:sp>
        <p:nvSpPr>
          <p:cNvPr id="78852" name="灯片编号占位符 3"/>
          <p:cNvSpPr txBox="1">
            <a:spLocks noGrp="1" noChangeArrowheads="1"/>
          </p:cNvSpPr>
          <p:nvPr/>
        </p:nvSpPr>
        <p:spPr bwMode="auto"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fld id="{134BFB69-4D07-4FC8-B1F0-8CB551551471}" type="slidenum">
              <a:rPr lang="zh-CN" altLang="zh-CN"/>
              <a:pPr eaLnBrk="0" hangingPunct="0"/>
              <a:t>12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7350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961F2-F685-40FF-B996-A10FAD96399D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37B94-62B5-4D9B-80F0-1703109443BE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8138" y="274638"/>
            <a:ext cx="2000250" cy="56753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274638"/>
            <a:ext cx="5851525" cy="56753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3B156-9E58-4EB9-ABFF-6A7916B60EB6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274638"/>
            <a:ext cx="8004175" cy="5675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B3BC9-D552-44DE-82BB-66AAAC799418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274638"/>
            <a:ext cx="800258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628775"/>
            <a:ext cx="3925887" cy="4321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28775"/>
            <a:ext cx="3925888" cy="4321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17DF2-F61E-42E1-9290-29D1088CDA4A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274638"/>
            <a:ext cx="800258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628775"/>
            <a:ext cx="8004175" cy="43211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284CA-A4AA-448C-822F-EBBDDD26E49F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95A84-B3B1-4C28-9157-159EC3E6F2FD}" type="datetime1">
              <a:rPr lang="zh-CN" altLang="en-US"/>
              <a:pPr>
                <a:defRPr/>
              </a:pPr>
              <a:t>2018/11/23</a:t>
            </a:fld>
            <a:endParaRPr lang="zh-CN" altLang="zh-CN" sz="16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Inspurgroup</a:t>
            </a:r>
            <a:endParaRPr lang="zh-CN" altLang="zh-CN" sz="1600" b="1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1472" y="142852"/>
            <a:ext cx="5929353" cy="642942"/>
          </a:xfrm>
        </p:spPr>
        <p:txBody>
          <a:bodyPr/>
          <a:lstStyle>
            <a:lvl1pPr algn="l">
              <a:defRPr sz="2800" b="1">
                <a:solidFill>
                  <a:srgbClr val="880C0E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4857752" y="250127"/>
            <a:ext cx="4071966" cy="571480"/>
          </a:xfrm>
        </p:spPr>
        <p:txBody>
          <a:bodyPr/>
          <a:lstStyle>
            <a:lvl1pPr algn="r">
              <a:buFont typeface="Arial" pitchFamily="34" charset="0"/>
              <a:buNone/>
              <a:defRPr sz="2400" b="0">
                <a:solidFill>
                  <a:srgbClr val="0B10E7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0034" y="1428736"/>
            <a:ext cx="8215341" cy="4286264"/>
          </a:xfrm>
        </p:spPr>
        <p:txBody>
          <a:bodyPr/>
          <a:lstStyle>
            <a:lvl1pPr>
              <a:buClr>
                <a:srgbClr val="0B10E7"/>
              </a:buClr>
              <a:buFont typeface="Wingdings" pitchFamily="2" charset="2"/>
              <a:buChar char="n"/>
              <a:defRPr sz="1800">
                <a:latin typeface="微软雅黑" pitchFamily="34" charset="-122"/>
                <a:ea typeface="微软雅黑" pitchFamily="34" charset="-122"/>
              </a:defRPr>
            </a:lvl1pPr>
            <a:lvl2pPr>
              <a:buClr>
                <a:srgbClr val="880C0E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2pPr>
            <a:lvl3pPr>
              <a:buClr>
                <a:srgbClr val="0B10E7"/>
              </a:buClr>
              <a:buFont typeface="Wingdings" pitchFamily="2" charset="2"/>
              <a:buChar char="l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buFont typeface="Wingdings" pitchFamily="2" charset="2"/>
              <a:buChar char="Ø"/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buFont typeface="Wingdings" pitchFamily="2" charset="2"/>
              <a:buChar char="ü"/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71500" y="857250"/>
            <a:ext cx="5643574" cy="500048"/>
          </a:xfrm>
        </p:spPr>
        <p:txBody>
          <a:bodyPr/>
          <a:lstStyle>
            <a:lvl1pPr>
              <a:buFont typeface="Arial" pitchFamily="34" charset="0"/>
              <a:buNone/>
              <a:defRPr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1812925" y="6215063"/>
            <a:ext cx="2133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E83E9-00B2-44C7-ADF4-A048DE20DBD1}" type="datetime1">
              <a:rPr lang="zh-CN" altLang="en-US"/>
              <a:pPr>
                <a:defRPr/>
              </a:pPr>
              <a:t>2018/11/23</a:t>
            </a:fld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684213" y="6221413"/>
            <a:ext cx="1295400" cy="279400"/>
          </a:xfrm>
        </p:spPr>
        <p:txBody>
          <a:bodyPr/>
          <a:lstStyle>
            <a:lvl1pPr>
              <a:defRPr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TONGZHISOFT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1472" y="142852"/>
            <a:ext cx="5929353" cy="642942"/>
          </a:xfrm>
        </p:spPr>
        <p:txBody>
          <a:bodyPr/>
          <a:lstStyle>
            <a:lvl1pPr algn="l">
              <a:defRPr sz="2800" b="1">
                <a:solidFill>
                  <a:srgbClr val="880C0E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4857752" y="250127"/>
            <a:ext cx="4071966" cy="571480"/>
          </a:xfrm>
        </p:spPr>
        <p:txBody>
          <a:bodyPr/>
          <a:lstStyle>
            <a:lvl1pPr algn="r">
              <a:buFont typeface="Arial" pitchFamily="34" charset="0"/>
              <a:buNone/>
              <a:defRPr sz="2400" b="0">
                <a:solidFill>
                  <a:srgbClr val="0B10E7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0034" y="1428736"/>
            <a:ext cx="8215341" cy="4286264"/>
          </a:xfrm>
        </p:spPr>
        <p:txBody>
          <a:bodyPr/>
          <a:lstStyle>
            <a:lvl1pPr>
              <a:buClr>
                <a:srgbClr val="0B10E7"/>
              </a:buClr>
              <a:buFont typeface="Wingdings" pitchFamily="2" charset="2"/>
              <a:buChar char="n"/>
              <a:defRPr sz="1800">
                <a:latin typeface="微软雅黑" pitchFamily="34" charset="-122"/>
                <a:ea typeface="微软雅黑" pitchFamily="34" charset="-122"/>
              </a:defRPr>
            </a:lvl1pPr>
            <a:lvl2pPr>
              <a:buClr>
                <a:srgbClr val="880C0E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2pPr>
            <a:lvl3pPr>
              <a:buClr>
                <a:srgbClr val="0B10E7"/>
              </a:buClr>
              <a:buFont typeface="Wingdings" pitchFamily="2" charset="2"/>
              <a:buChar char="l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buFont typeface="Wingdings" pitchFamily="2" charset="2"/>
              <a:buChar char="Ø"/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buFont typeface="Wingdings" pitchFamily="2" charset="2"/>
              <a:buChar char="ü"/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71500" y="857250"/>
            <a:ext cx="5643574" cy="500048"/>
          </a:xfrm>
        </p:spPr>
        <p:txBody>
          <a:bodyPr/>
          <a:lstStyle>
            <a:lvl1pPr>
              <a:buFont typeface="Arial" pitchFamily="34" charset="0"/>
              <a:buNone/>
              <a:defRPr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1812925" y="6215063"/>
            <a:ext cx="2133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A6FD9-DA48-4B4D-8329-E678A6A802A9}" type="datetime1">
              <a:rPr lang="zh-CN" altLang="en-US"/>
              <a:pPr>
                <a:defRPr/>
              </a:pPr>
              <a:t>2018/11/23</a:t>
            </a:fld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684213" y="6221413"/>
            <a:ext cx="1295400" cy="279400"/>
          </a:xfrm>
        </p:spPr>
        <p:txBody>
          <a:bodyPr/>
          <a:lstStyle>
            <a:lvl1pPr>
              <a:defRPr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TONGZHISOFT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88039-ACD8-4E78-9536-E609E927A4CB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2718A-2441-4C26-90EF-C6197AEE7015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CCE92-EA09-4AF9-98AA-F96C60551AE6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D5789-0178-4FBA-89CB-6B18EE7F5005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628775"/>
            <a:ext cx="3925887" cy="432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28775"/>
            <a:ext cx="3925888" cy="432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E8F76-03AA-4BE5-BA91-922E962AB6EB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45844-FA51-421D-9FCE-9EED0E9BF44E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3E80D-58D2-445E-B5BF-91569A8A0FFB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biao-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85750" y="428625"/>
            <a:ext cx="1735138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RTX截图未命名_光影_1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348038" y="5229225"/>
            <a:ext cx="5592762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0" y="1857364"/>
            <a:ext cx="9144000" cy="642942"/>
          </a:xfrm>
        </p:spPr>
        <p:txBody>
          <a:bodyPr/>
          <a:lstStyle>
            <a:lvl1pPr algn="ctr">
              <a:buFont typeface="Arial" pitchFamily="34" charset="0"/>
              <a:buNone/>
              <a:defRPr sz="3600" b="1">
                <a:solidFill>
                  <a:srgbClr val="880C0E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0" y="3000372"/>
            <a:ext cx="9144000" cy="714375"/>
          </a:xfrm>
        </p:spPr>
        <p:txBody>
          <a:bodyPr/>
          <a:lstStyle>
            <a:lvl1pPr algn="ctr">
              <a:buFont typeface="Arial" pitchFamily="34" charset="0"/>
              <a:buNone/>
              <a:defRPr sz="3200" b="1">
                <a:solidFill>
                  <a:srgbClr val="880C0E"/>
                </a:solidFill>
                <a:latin typeface="黑体" pitchFamily="2" charset="-122"/>
                <a:ea typeface="黑体" pitchFamily="2" charset="-122"/>
              </a:defRPr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571604" y="4214818"/>
            <a:ext cx="6929460" cy="714380"/>
          </a:xfrm>
        </p:spPr>
        <p:txBody>
          <a:bodyPr/>
          <a:lstStyle>
            <a:lvl1pPr algn="r">
              <a:buFont typeface="Arial" pitchFamily="34" charset="0"/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F7551-52E7-4C2F-A686-764257A14006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60CFC-50F2-450E-BA4A-5FBD7B9FBBAD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53FD1-7B7F-4828-9800-4C3ECA6E5D79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44596-2277-4A91-86B1-3DCB43F0B26A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8138" y="274638"/>
            <a:ext cx="2000250" cy="56753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274638"/>
            <a:ext cx="5851525" cy="56753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435E1-89E5-4207-9743-F5E828FED47B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3F182-2A99-417E-A82D-2D615093B333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628775"/>
            <a:ext cx="3925887" cy="432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28775"/>
            <a:ext cx="3925888" cy="432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F4E25-ED17-448A-84A4-0A1B4E5132ED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BFA47-3572-4300-A400-0189952EDB4D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6A24-A2A9-400B-B309-3AC41E9B7FAE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1472" y="142852"/>
            <a:ext cx="5929353" cy="642942"/>
          </a:xfrm>
        </p:spPr>
        <p:txBody>
          <a:bodyPr/>
          <a:lstStyle>
            <a:lvl1pPr algn="l">
              <a:defRPr sz="2800" b="1">
                <a:solidFill>
                  <a:srgbClr val="880C0E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4857752" y="250127"/>
            <a:ext cx="4071966" cy="571480"/>
          </a:xfrm>
        </p:spPr>
        <p:txBody>
          <a:bodyPr/>
          <a:lstStyle>
            <a:lvl1pPr algn="r">
              <a:buFont typeface="Arial" pitchFamily="34" charset="0"/>
              <a:buNone/>
              <a:defRPr sz="2400" b="0">
                <a:solidFill>
                  <a:srgbClr val="0B10E7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0034" y="1428736"/>
            <a:ext cx="8215341" cy="4286264"/>
          </a:xfrm>
        </p:spPr>
        <p:txBody>
          <a:bodyPr/>
          <a:lstStyle>
            <a:lvl1pPr>
              <a:buClr>
                <a:srgbClr val="0B10E7"/>
              </a:buClr>
              <a:buFont typeface="Wingdings" pitchFamily="2" charset="2"/>
              <a:buChar char="n"/>
              <a:defRPr sz="1800">
                <a:latin typeface="微软雅黑" pitchFamily="34" charset="-122"/>
                <a:ea typeface="微软雅黑" pitchFamily="34" charset="-122"/>
              </a:defRPr>
            </a:lvl1pPr>
            <a:lvl2pPr>
              <a:buClr>
                <a:srgbClr val="880C0E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2pPr>
            <a:lvl3pPr>
              <a:buClr>
                <a:srgbClr val="0B10E7"/>
              </a:buClr>
              <a:buFont typeface="Wingdings" pitchFamily="2" charset="2"/>
              <a:buChar char="l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buFont typeface="Wingdings" pitchFamily="2" charset="2"/>
              <a:buChar char="Ø"/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buFont typeface="Wingdings" pitchFamily="2" charset="2"/>
              <a:buChar char="ü"/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71500" y="857250"/>
            <a:ext cx="5643574" cy="500048"/>
          </a:xfrm>
        </p:spPr>
        <p:txBody>
          <a:bodyPr/>
          <a:lstStyle>
            <a:lvl1pPr>
              <a:buFont typeface="Arial" pitchFamily="34" charset="0"/>
              <a:buNone/>
              <a:defRPr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1812925" y="6215063"/>
            <a:ext cx="2133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E1A64-89B4-4266-A5EC-705D4E8314E4}" type="datetime1">
              <a:rPr lang="zh-CN" altLang="en-US"/>
              <a:pPr>
                <a:defRPr/>
              </a:pPr>
              <a:t>2018/11/23</a:t>
            </a:fld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684213" y="6221413"/>
            <a:ext cx="1295400" cy="279400"/>
          </a:xfrm>
        </p:spPr>
        <p:txBody>
          <a:bodyPr/>
          <a:lstStyle>
            <a:lvl1pPr>
              <a:defRPr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TONGZHISOFT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09BF3-4397-4B50-BCDD-8A698281BA09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5C1E9-8980-4024-8AD5-CCA0A4C31DAF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4638"/>
            <a:ext cx="80025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12925" y="6188075"/>
            <a:ext cx="2133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C0C0C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393BC6FC-8FA9-47A0-A046-088E509C6B4D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4213" y="6173788"/>
            <a:ext cx="12954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C0C0C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/>
              <a:t>Inspurgroup</a:t>
            </a:r>
          </a:p>
        </p:txBody>
      </p:sp>
      <p:sp>
        <p:nvSpPr>
          <p:cNvPr id="1029" name="AutoShape 10"/>
          <p:cNvSpPr>
            <a:spLocks noChangeArrowheads="1"/>
          </p:cNvSpPr>
          <p:nvPr/>
        </p:nvSpPr>
        <p:spPr bwMode="auto">
          <a:xfrm flipV="1">
            <a:off x="0" y="0"/>
            <a:ext cx="827088" cy="825500"/>
          </a:xfrm>
          <a:prstGeom prst="rtTriangle">
            <a:avLst/>
          </a:prstGeom>
          <a:solidFill>
            <a:srgbClr val="880C0E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 sz="2400" b="0"/>
          </a:p>
        </p:txBody>
      </p:sp>
      <p:sp>
        <p:nvSpPr>
          <p:cNvPr id="1030" name="Rectangle 12"/>
          <p:cNvSpPr>
            <a:spLocks noChangeArrowheads="1"/>
          </p:cNvSpPr>
          <p:nvPr/>
        </p:nvSpPr>
        <p:spPr bwMode="auto">
          <a:xfrm>
            <a:off x="900113" y="333375"/>
            <a:ext cx="2133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1EEAC7A8-9A76-4049-B1BC-C2B8F2C4E86E}" type="slidenum">
              <a:rPr lang="en-US" altLang="zh-CN" sz="1400" b="0">
                <a:solidFill>
                  <a:schemeClr val="bg1"/>
                </a:solidFill>
                <a:latin typeface="MyriadRegular"/>
              </a:rPr>
              <a:pPr/>
              <a:t>‹#›</a:t>
            </a:fld>
            <a:endParaRPr lang="en-US" altLang="zh-CN" sz="1400" b="0">
              <a:solidFill>
                <a:schemeClr val="bg1"/>
              </a:solidFill>
              <a:latin typeface="MyriadRegular"/>
            </a:endParaRPr>
          </a:p>
        </p:txBody>
      </p:sp>
      <p:sp>
        <p:nvSpPr>
          <p:cNvPr id="1031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28775"/>
            <a:ext cx="8004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52388" y="71438"/>
            <a:ext cx="2133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7F9695B8-DA25-4840-BB6F-15E937653A3D}" type="slidenum">
              <a:rPr lang="en-US" sz="1400" b="0">
                <a:solidFill>
                  <a:schemeClr val="bg1"/>
                </a:solidFill>
                <a:latin typeface="MyriadRegular"/>
              </a:rPr>
              <a:pPr>
                <a:defRPr/>
              </a:pPr>
              <a:t>‹#›</a:t>
            </a:fld>
            <a:endParaRPr lang="en-US" sz="1400" b="0" dirty="0">
              <a:solidFill>
                <a:schemeClr val="bg1"/>
              </a:solidFill>
              <a:latin typeface="MyriadRegular"/>
            </a:endParaRPr>
          </a:p>
        </p:txBody>
      </p:sp>
      <p:pic>
        <p:nvPicPr>
          <p:cNvPr id="1033" name="Picture 10" descr="RTX截图未命名_光影_1"/>
          <p:cNvPicPr>
            <a:picLocks noChangeAspect="1" noChangeArrowheads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4786313" y="5643563"/>
            <a:ext cx="4235450" cy="98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76" r:id="rId7"/>
    <p:sldLayoutId id="2147484159" r:id="rId8"/>
    <p:sldLayoutId id="2147484160" r:id="rId9"/>
    <p:sldLayoutId id="2147484161" r:id="rId10"/>
    <p:sldLayoutId id="2147484162" r:id="rId11"/>
    <p:sldLayoutId id="2147484163" r:id="rId12"/>
    <p:sldLayoutId id="2147484164" r:id="rId13"/>
    <p:sldLayoutId id="2147484165" r:id="rId14"/>
    <p:sldLayoutId id="2147484177" r:id="rId15"/>
    <p:sldLayoutId id="2147484178" r:id="rId16"/>
    <p:sldLayoutId id="2147484180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+mj-lt"/>
          <a:ea typeface="+mj-ea"/>
          <a:cs typeface="文鼎CS中等线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  <a:cs typeface="文鼎CS中等线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  <a:cs typeface="文鼎CS中等线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  <a:cs typeface="文鼎CS中等线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  <a:cs typeface="文鼎CS中等线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</a:defRPr>
      </a:lvl9pPr>
    </p:titleStyle>
    <p:bodyStyle>
      <a:lvl1pPr marL="342900" indent="-3429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20"/>
        </a:buBlip>
        <a:defRPr sz="2400">
          <a:solidFill>
            <a:schemeClr val="tx1"/>
          </a:solidFill>
          <a:latin typeface="+mn-lt"/>
          <a:ea typeface="+mn-ea"/>
          <a:cs typeface="文鼎CS中等线"/>
        </a:defRPr>
      </a:lvl1pPr>
      <a:lvl2pPr marL="742950" indent="-28575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Blip>
          <a:blip r:embed="rId20"/>
        </a:buBlip>
        <a:defRPr sz="2000">
          <a:solidFill>
            <a:schemeClr val="tx1"/>
          </a:solidFill>
          <a:latin typeface="+mn-lt"/>
          <a:ea typeface="+mn-ea"/>
          <a:cs typeface="文鼎CS中等线"/>
        </a:defRPr>
      </a:lvl2pPr>
      <a:lvl3pPr marL="11811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20"/>
        </a:buBlip>
        <a:defRPr sz="2000">
          <a:solidFill>
            <a:schemeClr val="tx1"/>
          </a:solidFill>
          <a:latin typeface="+mn-lt"/>
          <a:ea typeface="+mn-ea"/>
          <a:cs typeface="文鼎CS中等线"/>
        </a:defRPr>
      </a:lvl3pPr>
      <a:lvl4pPr marL="16383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Blip>
          <a:blip r:embed="rId20"/>
        </a:buBlip>
        <a:defRPr sz="2000">
          <a:solidFill>
            <a:schemeClr val="tx1"/>
          </a:solidFill>
          <a:latin typeface="+mn-lt"/>
          <a:ea typeface="+mn-ea"/>
          <a:cs typeface="文鼎CS中等线"/>
        </a:defRPr>
      </a:lvl4pPr>
      <a:lvl5pPr marL="20955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20"/>
        </a:buBlip>
        <a:defRPr sz="2000">
          <a:solidFill>
            <a:schemeClr val="tx1"/>
          </a:solidFill>
          <a:latin typeface="+mn-lt"/>
          <a:ea typeface="+mn-ea"/>
          <a:cs typeface="文鼎CS中等线"/>
        </a:defRPr>
      </a:lvl5pPr>
      <a:lvl6pPr marL="25527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20"/>
        </a:buBlip>
        <a:defRPr sz="2000">
          <a:solidFill>
            <a:schemeClr val="tx1"/>
          </a:solidFill>
          <a:latin typeface="+mn-lt"/>
          <a:ea typeface="+mn-ea"/>
        </a:defRPr>
      </a:lvl6pPr>
      <a:lvl7pPr marL="30099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20"/>
        </a:buBlip>
        <a:defRPr sz="2000">
          <a:solidFill>
            <a:schemeClr val="tx1"/>
          </a:solidFill>
          <a:latin typeface="+mn-lt"/>
          <a:ea typeface="+mn-ea"/>
        </a:defRPr>
      </a:lvl7pPr>
      <a:lvl8pPr marL="34671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20"/>
        </a:buBlip>
        <a:defRPr sz="2000">
          <a:solidFill>
            <a:schemeClr val="tx1"/>
          </a:solidFill>
          <a:latin typeface="+mn-lt"/>
          <a:ea typeface="+mn-ea"/>
        </a:defRPr>
      </a:lvl8pPr>
      <a:lvl9pPr marL="39243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20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8"/>
          <p:cNvSpPr>
            <a:spLocks noChangeArrowheads="1"/>
          </p:cNvSpPr>
          <p:nvPr/>
        </p:nvSpPr>
        <p:spPr bwMode="auto">
          <a:xfrm>
            <a:off x="0" y="981075"/>
            <a:ext cx="9139238" cy="431958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0"/>
          </a:p>
        </p:txBody>
      </p:sp>
      <p:sp>
        <p:nvSpPr>
          <p:cNvPr id="2051" name="Freeform 14"/>
          <p:cNvSpPr>
            <a:spLocks noChangeArrowheads="1"/>
          </p:cNvSpPr>
          <p:nvPr/>
        </p:nvSpPr>
        <p:spPr bwMode="auto">
          <a:xfrm>
            <a:off x="0" y="4868863"/>
            <a:ext cx="9147175" cy="2016125"/>
          </a:xfrm>
          <a:custGeom>
            <a:avLst/>
            <a:gdLst>
              <a:gd name="T0" fmla="*/ 2147483647 w 5765"/>
              <a:gd name="T1" fmla="*/ 2147483647 h 1487"/>
              <a:gd name="T2" fmla="*/ 2147483647 w 5765"/>
              <a:gd name="T3" fmla="*/ 2147483647 h 1487"/>
              <a:gd name="T4" fmla="*/ 0 w 5765"/>
              <a:gd name="T5" fmla="*/ 2147483647 h 1487"/>
              <a:gd name="T6" fmla="*/ 2147483647 w 5765"/>
              <a:gd name="T7" fmla="*/ 2147483647 h 1487"/>
              <a:gd name="T8" fmla="*/ 2147483647 w 5765"/>
              <a:gd name="T9" fmla="*/ 0 h 1487"/>
              <a:gd name="T10" fmla="*/ 2147483647 w 5765"/>
              <a:gd name="T11" fmla="*/ 2147483647 h 1487"/>
              <a:gd name="T12" fmla="*/ 2147483647 w 5765"/>
              <a:gd name="T13" fmla="*/ 2147483647 h 14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65"/>
              <a:gd name="T22" fmla="*/ 0 h 1487"/>
              <a:gd name="T23" fmla="*/ 5765 w 5765"/>
              <a:gd name="T24" fmla="*/ 1487 h 14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65" h="1487">
                <a:moveTo>
                  <a:pt x="5763" y="1487"/>
                </a:moveTo>
                <a:lnTo>
                  <a:pt x="3" y="1487"/>
                </a:lnTo>
                <a:lnTo>
                  <a:pt x="0" y="362"/>
                </a:lnTo>
                <a:lnTo>
                  <a:pt x="1404" y="358"/>
                </a:lnTo>
                <a:lnTo>
                  <a:pt x="1762" y="0"/>
                </a:lnTo>
                <a:lnTo>
                  <a:pt x="5765" y="1"/>
                </a:lnTo>
                <a:lnTo>
                  <a:pt x="5763" y="14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2" name="Rectangle 11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solidFill>
            <a:srgbClr val="880C0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0"/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4638"/>
            <a:ext cx="80025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4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700213"/>
            <a:ext cx="8004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4213" y="60213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4713AFFB-D4AE-4964-A9DA-B3F71DA08F00}" type="datetime1">
              <a:rPr lang="zh-CN" altLang="en-US"/>
              <a:pPr>
                <a:defRPr/>
              </a:pPr>
              <a:t>2018/11/23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81" r:id="rId7"/>
    <p:sldLayoutId id="2147484172" r:id="rId8"/>
    <p:sldLayoutId id="2147484173" r:id="rId9"/>
    <p:sldLayoutId id="2147484174" r:id="rId10"/>
    <p:sldLayoutId id="21474841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+mj-lt"/>
          <a:ea typeface="+mj-ea"/>
          <a:cs typeface="文鼎CS中等线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  <a:cs typeface="文鼎CS中等线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  <a:cs typeface="文鼎CS中等线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  <a:cs typeface="文鼎CS中等线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  <a:cs typeface="文鼎CS中等线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/>
          <a:ea typeface="文鼎CS中等线" charset="-122"/>
        </a:defRPr>
      </a:lvl9pPr>
    </p:titleStyle>
    <p:bodyStyle>
      <a:lvl1pPr marL="342900" indent="-3429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13"/>
        </a:buBlip>
        <a:defRPr sz="2400">
          <a:solidFill>
            <a:schemeClr val="tx1"/>
          </a:solidFill>
          <a:latin typeface="+mn-lt"/>
          <a:ea typeface="+mn-ea"/>
          <a:cs typeface="文鼎CS中等线"/>
        </a:defRPr>
      </a:lvl1pPr>
      <a:lvl2pPr marL="742950" indent="-28575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Blip>
          <a:blip r:embed="rId13"/>
        </a:buBlip>
        <a:defRPr sz="2000">
          <a:solidFill>
            <a:schemeClr val="tx1"/>
          </a:solidFill>
          <a:latin typeface="+mn-lt"/>
          <a:ea typeface="+mn-ea"/>
          <a:cs typeface="文鼎CS中等线"/>
        </a:defRPr>
      </a:lvl2pPr>
      <a:lvl3pPr marL="11811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13"/>
        </a:buBlip>
        <a:defRPr sz="2000">
          <a:solidFill>
            <a:schemeClr val="tx1"/>
          </a:solidFill>
          <a:latin typeface="+mn-lt"/>
          <a:ea typeface="+mn-ea"/>
          <a:cs typeface="文鼎CS中等线"/>
        </a:defRPr>
      </a:lvl3pPr>
      <a:lvl4pPr marL="16383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Blip>
          <a:blip r:embed="rId13"/>
        </a:buBlip>
        <a:defRPr sz="2000">
          <a:solidFill>
            <a:schemeClr val="tx1"/>
          </a:solidFill>
          <a:latin typeface="+mn-lt"/>
          <a:ea typeface="+mn-ea"/>
          <a:cs typeface="文鼎CS中等线"/>
        </a:defRPr>
      </a:lvl4pPr>
      <a:lvl5pPr marL="20955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13"/>
        </a:buBlip>
        <a:defRPr sz="2000">
          <a:solidFill>
            <a:schemeClr val="tx1"/>
          </a:solidFill>
          <a:latin typeface="+mn-lt"/>
          <a:ea typeface="+mn-ea"/>
          <a:cs typeface="文鼎CS中等线"/>
        </a:defRPr>
      </a:lvl5pPr>
      <a:lvl6pPr marL="25527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13"/>
        </a:buBlip>
        <a:defRPr sz="2000">
          <a:solidFill>
            <a:schemeClr val="tx1"/>
          </a:solidFill>
          <a:latin typeface="+mn-lt"/>
          <a:ea typeface="+mn-ea"/>
        </a:defRPr>
      </a:lvl6pPr>
      <a:lvl7pPr marL="30099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13"/>
        </a:buBlip>
        <a:defRPr sz="2000">
          <a:solidFill>
            <a:schemeClr val="tx1"/>
          </a:solidFill>
          <a:latin typeface="+mn-lt"/>
          <a:ea typeface="+mn-ea"/>
        </a:defRPr>
      </a:lvl7pPr>
      <a:lvl8pPr marL="34671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13"/>
        </a:buBlip>
        <a:defRPr sz="2000">
          <a:solidFill>
            <a:schemeClr val="tx1"/>
          </a:solidFill>
          <a:latin typeface="+mn-lt"/>
          <a:ea typeface="+mn-ea"/>
        </a:defRPr>
      </a:lvl8pPr>
      <a:lvl9pPr marL="3924300" indent="-26670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13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0" y="2071688"/>
            <a:ext cx="9144000" cy="64293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/>
              <a:t>电子签章数据格式介绍</a:t>
            </a:r>
          </a:p>
        </p:txBody>
      </p:sp>
      <p:sp>
        <p:nvSpPr>
          <p:cNvPr id="9219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0" y="3000375"/>
            <a:ext cx="9144000" cy="714375"/>
          </a:xfrm>
        </p:spPr>
        <p:txBody>
          <a:bodyPr/>
          <a:lstStyle/>
          <a:p>
            <a:r>
              <a:rPr lang="zh-CN" altLang="en-US" sz="2000" b="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签章事业部     </a:t>
            </a:r>
            <a:endParaRPr lang="en-US" altLang="zh-CN" sz="2000" b="0" dirty="0">
              <a:solidFill>
                <a:schemeClr val="tx2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>
              <a:buFontTx/>
              <a:buNone/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571625" y="3929063"/>
            <a:ext cx="6929438" cy="928687"/>
          </a:xfrm>
        </p:spPr>
        <p:txBody>
          <a:bodyPr/>
          <a:lstStyle/>
          <a:p>
            <a:pPr>
              <a:defRPr/>
            </a:pPr>
            <a:endParaRPr lang="en-US" altLang="zh-CN" dirty="0"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3B528C-FE15-4DF1-82FD-C584200B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372"/>
            <a:ext cx="9144000" cy="50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2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71D1D0-E034-4171-84FA-93D7ADF2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7557"/>
            <a:ext cx="9144000" cy="54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04793B-E572-4680-9922-CC18A282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8093"/>
            <a:ext cx="9144000" cy="54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2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04793B-E572-4680-9922-CC18A282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8093"/>
            <a:ext cx="9144000" cy="54218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BB9206-762A-4CC4-A6E9-FF1B8923C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1208"/>
            <a:ext cx="9144000" cy="51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1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227E5-9B5B-49F7-AC0D-4A47D4E1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618"/>
            <a:ext cx="9144000" cy="546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61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6A6C4B-7284-42A9-A334-F7B89AAE8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7676"/>
            <a:ext cx="9144000" cy="50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9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CAD96-31F3-4C8B-8DD3-E9F59FCA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631"/>
            <a:ext cx="9144000" cy="51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7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8856FC-70E8-494B-931F-22C78759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53" y="785813"/>
            <a:ext cx="8820472" cy="578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3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67A87-1F1B-4F76-9CA5-FD05D55F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76"/>
            <a:ext cx="9144000" cy="48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5AE99F-C49F-4D4E-8297-90CC8D83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1075"/>
            <a:ext cx="9144000" cy="51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2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b="0">
                <a:latin typeface="黑体" pitchFamily="49" charset="-122"/>
                <a:ea typeface="黑体" pitchFamily="49" charset="-122"/>
              </a:rPr>
              <a:t>目录</a:t>
            </a:r>
            <a:endParaRPr lang="zh-CN"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10243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500063" y="1428750"/>
            <a:ext cx="8215312" cy="428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一、</a:t>
            </a:r>
            <a:r>
              <a:rPr lang="en-US" altLang="zh-CN" dirty="0"/>
              <a:t>ASN.1</a:t>
            </a:r>
            <a:r>
              <a:rPr lang="zh-CN" altLang="en-US" dirty="0"/>
              <a:t>编码</a:t>
            </a: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二、电子印章数据格式</a:t>
            </a:r>
            <a:endParaRPr lang="en-US" altLang="zh-CN" dirty="0"/>
          </a:p>
          <a:p>
            <a:pPr>
              <a:buNone/>
              <a:defRPr/>
            </a:pPr>
            <a:r>
              <a:rPr lang="zh-CN" altLang="en-US" dirty="0">
                <a:solidFill>
                  <a:schemeClr val="tx2"/>
                </a:solidFill>
              </a:rPr>
              <a:t>三、作业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buNone/>
              <a:defRPr/>
            </a:pPr>
            <a:endParaRPr lang="zh-CN" altLang="en-US" dirty="0"/>
          </a:p>
        </p:txBody>
      </p:sp>
      <p:sp>
        <p:nvSpPr>
          <p:cNvPr id="10245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571500" y="857250"/>
            <a:ext cx="5643563" cy="500063"/>
          </a:xfrm>
        </p:spPr>
        <p:txBody>
          <a:bodyPr/>
          <a:lstStyle/>
          <a:p>
            <a:pPr>
              <a:buFontTx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8A61B23E-8F99-401D-AA64-DA8F855A7C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00063" y="1597413"/>
            <a:ext cx="8215312" cy="39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3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B612AF-126E-4A6F-9F6C-8E675FC5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409700"/>
            <a:ext cx="77438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51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907367-7C0B-430D-BB01-110148BF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" y="823931"/>
            <a:ext cx="8929688" cy="581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0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28D900-C48F-4717-9852-A935179D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466"/>
            <a:ext cx="9144000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37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b="0">
                <a:latin typeface="黑体" pitchFamily="49" charset="-122"/>
                <a:ea typeface="黑体" pitchFamily="49" charset="-122"/>
              </a:rPr>
              <a:t>目录</a:t>
            </a:r>
            <a:endParaRPr lang="zh-CN"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10243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3505857" y="2636912"/>
            <a:ext cx="2703785" cy="1224136"/>
          </a:xfrm>
        </p:spPr>
        <p:txBody>
          <a:bodyPr/>
          <a:lstStyle/>
          <a:p>
            <a:pPr>
              <a:buNone/>
              <a:defRPr/>
            </a:pP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二、电子印章格式</a:t>
            </a:r>
            <a:endParaRPr lang="en-US" altLang="zh-CN" dirty="0"/>
          </a:p>
          <a:p>
            <a:pPr>
              <a:buNone/>
              <a:defRPr/>
            </a:pPr>
            <a:endParaRPr lang="zh-CN" altLang="en-US" dirty="0"/>
          </a:p>
        </p:txBody>
      </p:sp>
      <p:sp>
        <p:nvSpPr>
          <p:cNvPr id="10245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571500" y="857250"/>
            <a:ext cx="5643563" cy="500063"/>
          </a:xfrm>
        </p:spPr>
        <p:txBody>
          <a:bodyPr/>
          <a:lstStyle/>
          <a:p>
            <a:pPr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179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电子印章格式</a:t>
            </a:r>
            <a:endParaRPr lang="zh-CN" sz="2800" dirty="0">
              <a:solidFill>
                <a:srgbClr val="880C0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436" name="内容占位符 6"/>
          <p:cNvSpPr txBox="1">
            <a:spLocks noChangeArrowheads="1"/>
          </p:cNvSpPr>
          <p:nvPr/>
        </p:nvSpPr>
        <p:spPr bwMode="auto">
          <a:xfrm>
            <a:off x="500063" y="1428750"/>
            <a:ext cx="8393112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/>
          <a:lstStyle/>
          <a:p>
            <a:pPr marL="342900" indent="-342900" eaLnBrk="0" fontAlgn="t" hangingPunct="0">
              <a:lnSpc>
                <a:spcPct val="200000"/>
              </a:lnSpc>
              <a:spcBef>
                <a:spcPct val="20000"/>
              </a:spcBef>
              <a:buClr>
                <a:srgbClr val="0B10E7"/>
              </a:buClr>
              <a:buFont typeface="Wingdings" pitchFamily="2" charset="2"/>
              <a:buChar char="n"/>
            </a:pPr>
            <a:endParaRPr lang="zh-CN" altLang="zh-CN" sz="1800" b="0" dirty="0">
              <a:latin typeface="微软雅黑" pitchFamily="34" charset="-122"/>
              <a:ea typeface="微软雅黑" pitchFamily="34" charset="-122"/>
              <a:cs typeface="文鼎CS中等线"/>
            </a:endParaRPr>
          </a:p>
        </p:txBody>
      </p:sp>
      <p:sp>
        <p:nvSpPr>
          <p:cNvPr id="7" name="文本占位符 7"/>
          <p:cNvSpPr txBox="1">
            <a:spLocks/>
          </p:cNvSpPr>
          <p:nvPr/>
        </p:nvSpPr>
        <p:spPr>
          <a:xfrm>
            <a:off x="4857750" y="250825"/>
            <a:ext cx="4071938" cy="571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1pPr>
            <a:lvl2pPr marL="742950" indent="-28575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2pPr>
            <a:lvl3pPr marL="1181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3pPr>
            <a:lvl4pPr marL="1638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4pPr>
            <a:lvl5pPr marL="20955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5pPr>
            <a:lvl6pPr marL="25527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99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7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4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>
              <a:buNone/>
            </a:pP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ASN.1</a:t>
            </a:r>
            <a:endParaRPr lang="zh-CN" altLang="en-US" b="0" dirty="0">
              <a:solidFill>
                <a:srgbClr val="0B10E7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53" y="1708969"/>
            <a:ext cx="8026184" cy="337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5576" y="109019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、电子印章数据格式</a:t>
            </a:r>
          </a:p>
        </p:txBody>
      </p:sp>
    </p:spTree>
    <p:extLst>
      <p:ext uri="{BB962C8B-B14F-4D97-AF65-F5344CB8AC3E}">
        <p14:creationId xmlns:p14="http://schemas.microsoft.com/office/powerpoint/2010/main" val="263449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电子印章格式</a:t>
            </a:r>
            <a:endParaRPr lang="zh-CN" sz="2800" dirty="0">
              <a:solidFill>
                <a:srgbClr val="880C0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436" name="内容占位符 6"/>
          <p:cNvSpPr txBox="1">
            <a:spLocks noChangeArrowheads="1"/>
          </p:cNvSpPr>
          <p:nvPr/>
        </p:nvSpPr>
        <p:spPr bwMode="auto">
          <a:xfrm>
            <a:off x="500063" y="1428750"/>
            <a:ext cx="8393112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/>
          <a:lstStyle/>
          <a:p>
            <a:pPr marL="342900" indent="-342900" eaLnBrk="0" fontAlgn="t" hangingPunct="0">
              <a:lnSpc>
                <a:spcPct val="200000"/>
              </a:lnSpc>
              <a:spcBef>
                <a:spcPct val="20000"/>
              </a:spcBef>
              <a:buClr>
                <a:srgbClr val="0B10E7"/>
              </a:buClr>
              <a:buFont typeface="Wingdings" pitchFamily="2" charset="2"/>
              <a:buChar char="n"/>
            </a:pPr>
            <a:endParaRPr lang="zh-CN" altLang="zh-CN" sz="1800" b="0" dirty="0">
              <a:latin typeface="微软雅黑" pitchFamily="34" charset="-122"/>
              <a:ea typeface="微软雅黑" pitchFamily="34" charset="-122"/>
              <a:cs typeface="文鼎CS中等线"/>
            </a:endParaRPr>
          </a:p>
        </p:txBody>
      </p:sp>
      <p:sp>
        <p:nvSpPr>
          <p:cNvPr id="7" name="文本占位符 7"/>
          <p:cNvSpPr txBox="1">
            <a:spLocks/>
          </p:cNvSpPr>
          <p:nvPr/>
        </p:nvSpPr>
        <p:spPr>
          <a:xfrm>
            <a:off x="4857750" y="250825"/>
            <a:ext cx="4071938" cy="571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1pPr>
            <a:lvl2pPr marL="742950" indent="-28575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2pPr>
            <a:lvl3pPr marL="1181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3pPr>
            <a:lvl4pPr marL="1638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4pPr>
            <a:lvl5pPr marL="20955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5pPr>
            <a:lvl6pPr marL="25527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99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7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4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>
              <a:buNone/>
            </a:pP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ASN.1</a:t>
            </a:r>
            <a:endParaRPr lang="zh-CN" altLang="en-US" b="0" dirty="0">
              <a:solidFill>
                <a:srgbClr val="0B10E7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109019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、电子印章信息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63105"/>
            <a:ext cx="6951663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310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电子印章格式</a:t>
            </a:r>
            <a:endParaRPr lang="zh-CN" sz="2800" dirty="0">
              <a:solidFill>
                <a:srgbClr val="880C0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436" name="内容占位符 6"/>
          <p:cNvSpPr txBox="1">
            <a:spLocks noChangeArrowheads="1"/>
          </p:cNvSpPr>
          <p:nvPr/>
        </p:nvSpPr>
        <p:spPr bwMode="auto">
          <a:xfrm>
            <a:off x="500063" y="1428750"/>
            <a:ext cx="8393112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/>
          <a:lstStyle/>
          <a:p>
            <a:pPr marL="342900" indent="-342900" eaLnBrk="0" fontAlgn="t" hangingPunct="0">
              <a:lnSpc>
                <a:spcPct val="200000"/>
              </a:lnSpc>
              <a:spcBef>
                <a:spcPct val="20000"/>
              </a:spcBef>
              <a:buClr>
                <a:srgbClr val="0B10E7"/>
              </a:buClr>
              <a:buFont typeface="Wingdings" pitchFamily="2" charset="2"/>
              <a:buChar char="n"/>
            </a:pPr>
            <a:endParaRPr lang="zh-CN" altLang="zh-CN" sz="1800" b="0" dirty="0">
              <a:latin typeface="微软雅黑" pitchFamily="34" charset="-122"/>
              <a:ea typeface="微软雅黑" pitchFamily="34" charset="-122"/>
              <a:cs typeface="文鼎CS中等线"/>
            </a:endParaRPr>
          </a:p>
        </p:txBody>
      </p:sp>
      <p:sp>
        <p:nvSpPr>
          <p:cNvPr id="7" name="文本占位符 7"/>
          <p:cNvSpPr txBox="1">
            <a:spLocks/>
          </p:cNvSpPr>
          <p:nvPr/>
        </p:nvSpPr>
        <p:spPr>
          <a:xfrm>
            <a:off x="4857750" y="250825"/>
            <a:ext cx="4071938" cy="571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1pPr>
            <a:lvl2pPr marL="742950" indent="-28575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2pPr>
            <a:lvl3pPr marL="1181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3pPr>
            <a:lvl4pPr marL="1638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4pPr>
            <a:lvl5pPr marL="20955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5pPr>
            <a:lvl6pPr marL="25527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99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7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4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>
              <a:buNone/>
            </a:pP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ASN.1</a:t>
            </a:r>
            <a:endParaRPr lang="zh-CN" altLang="en-US" b="0" dirty="0">
              <a:solidFill>
                <a:srgbClr val="0B10E7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1090196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、电子印章头信息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0790"/>
            <a:ext cx="7704856" cy="399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57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电子印章格式</a:t>
            </a:r>
            <a:endParaRPr lang="zh-CN" sz="2800" dirty="0">
              <a:solidFill>
                <a:srgbClr val="880C0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436" name="内容占位符 6"/>
          <p:cNvSpPr txBox="1">
            <a:spLocks noChangeArrowheads="1"/>
          </p:cNvSpPr>
          <p:nvPr/>
        </p:nvSpPr>
        <p:spPr bwMode="auto">
          <a:xfrm>
            <a:off x="500063" y="1428750"/>
            <a:ext cx="8393112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/>
          <a:lstStyle/>
          <a:p>
            <a:pPr marL="342900" indent="-342900" eaLnBrk="0" fontAlgn="t" hangingPunct="0">
              <a:lnSpc>
                <a:spcPct val="200000"/>
              </a:lnSpc>
              <a:spcBef>
                <a:spcPct val="20000"/>
              </a:spcBef>
              <a:buClr>
                <a:srgbClr val="0B10E7"/>
              </a:buClr>
              <a:buFont typeface="Wingdings" pitchFamily="2" charset="2"/>
              <a:buChar char="n"/>
            </a:pPr>
            <a:endParaRPr lang="zh-CN" altLang="zh-CN" sz="1800" b="0" dirty="0">
              <a:latin typeface="微软雅黑" pitchFamily="34" charset="-122"/>
              <a:ea typeface="微软雅黑" pitchFamily="34" charset="-122"/>
              <a:cs typeface="文鼎CS中等线"/>
            </a:endParaRPr>
          </a:p>
        </p:txBody>
      </p:sp>
      <p:sp>
        <p:nvSpPr>
          <p:cNvPr id="7" name="文本占位符 7"/>
          <p:cNvSpPr txBox="1">
            <a:spLocks/>
          </p:cNvSpPr>
          <p:nvPr/>
        </p:nvSpPr>
        <p:spPr>
          <a:xfrm>
            <a:off x="4857750" y="250825"/>
            <a:ext cx="4071938" cy="571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1pPr>
            <a:lvl2pPr marL="742950" indent="-28575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2pPr>
            <a:lvl3pPr marL="1181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3pPr>
            <a:lvl4pPr marL="1638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4pPr>
            <a:lvl5pPr marL="20955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5pPr>
            <a:lvl6pPr marL="25527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99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7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4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>
              <a:buNone/>
            </a:pP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ASN.1</a:t>
            </a:r>
            <a:endParaRPr lang="zh-CN" altLang="en-US" b="0" dirty="0">
              <a:solidFill>
                <a:srgbClr val="0B10E7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109019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、印章属性信息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28750"/>
            <a:ext cx="53530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660876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870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电子印章格式</a:t>
            </a:r>
            <a:endParaRPr lang="zh-CN" sz="2800" dirty="0">
              <a:solidFill>
                <a:srgbClr val="880C0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436" name="内容占位符 6"/>
          <p:cNvSpPr txBox="1">
            <a:spLocks noChangeArrowheads="1"/>
          </p:cNvSpPr>
          <p:nvPr/>
        </p:nvSpPr>
        <p:spPr bwMode="auto">
          <a:xfrm>
            <a:off x="500063" y="1428750"/>
            <a:ext cx="8393112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/>
          <a:lstStyle/>
          <a:p>
            <a:pPr marL="342900" indent="-342900" eaLnBrk="0" fontAlgn="t" hangingPunct="0">
              <a:lnSpc>
                <a:spcPct val="200000"/>
              </a:lnSpc>
              <a:spcBef>
                <a:spcPct val="20000"/>
              </a:spcBef>
              <a:buClr>
                <a:srgbClr val="0B10E7"/>
              </a:buClr>
              <a:buFont typeface="Wingdings" pitchFamily="2" charset="2"/>
              <a:buChar char="n"/>
            </a:pPr>
            <a:endParaRPr lang="zh-CN" altLang="zh-CN" sz="1800" b="0" dirty="0">
              <a:latin typeface="微软雅黑" pitchFamily="34" charset="-122"/>
              <a:ea typeface="微软雅黑" pitchFamily="34" charset="-122"/>
              <a:cs typeface="文鼎CS中等线"/>
            </a:endParaRPr>
          </a:p>
        </p:txBody>
      </p:sp>
      <p:sp>
        <p:nvSpPr>
          <p:cNvPr id="7" name="文本占位符 7"/>
          <p:cNvSpPr txBox="1">
            <a:spLocks/>
          </p:cNvSpPr>
          <p:nvPr/>
        </p:nvSpPr>
        <p:spPr>
          <a:xfrm>
            <a:off x="4857750" y="250825"/>
            <a:ext cx="4071938" cy="571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1pPr>
            <a:lvl2pPr marL="742950" indent="-28575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2pPr>
            <a:lvl3pPr marL="1181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3pPr>
            <a:lvl4pPr marL="1638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4pPr>
            <a:lvl5pPr marL="20955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5pPr>
            <a:lvl6pPr marL="25527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99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7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4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>
              <a:buNone/>
            </a:pP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ASN.1</a:t>
            </a:r>
            <a:endParaRPr lang="zh-CN" altLang="en-US" b="0" dirty="0">
              <a:solidFill>
                <a:srgbClr val="0B10E7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109019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、印章图片信息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81162"/>
            <a:ext cx="7008813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26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b="0">
                <a:latin typeface="黑体" pitchFamily="49" charset="-122"/>
                <a:ea typeface="黑体" pitchFamily="49" charset="-122"/>
              </a:rPr>
              <a:t>目录</a:t>
            </a:r>
            <a:endParaRPr lang="zh-CN"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10243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3505857" y="2636912"/>
            <a:ext cx="2703785" cy="1224136"/>
          </a:xfrm>
        </p:spPr>
        <p:txBody>
          <a:bodyPr/>
          <a:lstStyle/>
          <a:p>
            <a:pPr>
              <a:buNone/>
              <a:defRPr/>
            </a:pP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一、</a:t>
            </a:r>
            <a:r>
              <a:rPr lang="en-US" altLang="zh-CN" dirty="0"/>
              <a:t>ASN.1</a:t>
            </a:r>
            <a:r>
              <a:rPr lang="zh-CN" altLang="en-US" dirty="0"/>
              <a:t>编码</a:t>
            </a:r>
            <a:endParaRPr lang="en-US" altLang="zh-CN" dirty="0"/>
          </a:p>
          <a:p>
            <a:pPr>
              <a:buNone/>
              <a:defRPr/>
            </a:pPr>
            <a:endParaRPr lang="zh-CN" altLang="en-US" dirty="0"/>
          </a:p>
        </p:txBody>
      </p:sp>
      <p:sp>
        <p:nvSpPr>
          <p:cNvPr id="10245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571500" y="857250"/>
            <a:ext cx="5643563" cy="500063"/>
          </a:xfrm>
        </p:spPr>
        <p:txBody>
          <a:bodyPr/>
          <a:lstStyle/>
          <a:p>
            <a:pPr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823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2800" dirty="0">
                <a:solidFill>
                  <a:srgbClr val="880C0E"/>
                </a:solidFill>
                <a:latin typeface="黑体" pitchFamily="49" charset="-122"/>
                <a:ea typeface="黑体" pitchFamily="49" charset="-122"/>
              </a:rPr>
              <a:t>电子印章格式</a:t>
            </a:r>
            <a:endParaRPr lang="zh-CN" sz="2800" dirty="0">
              <a:solidFill>
                <a:srgbClr val="880C0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436" name="内容占位符 6"/>
          <p:cNvSpPr txBox="1">
            <a:spLocks noChangeArrowheads="1"/>
          </p:cNvSpPr>
          <p:nvPr/>
        </p:nvSpPr>
        <p:spPr bwMode="auto">
          <a:xfrm>
            <a:off x="500063" y="1428750"/>
            <a:ext cx="8393112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/>
          <a:lstStyle/>
          <a:p>
            <a:pPr marL="342900" indent="-342900" eaLnBrk="0" fontAlgn="t" hangingPunct="0">
              <a:lnSpc>
                <a:spcPct val="200000"/>
              </a:lnSpc>
              <a:spcBef>
                <a:spcPct val="20000"/>
              </a:spcBef>
              <a:buClr>
                <a:srgbClr val="0B10E7"/>
              </a:buClr>
              <a:buFont typeface="Wingdings" pitchFamily="2" charset="2"/>
              <a:buChar char="n"/>
            </a:pPr>
            <a:endParaRPr lang="zh-CN" altLang="zh-CN" sz="1800" b="0" dirty="0">
              <a:latin typeface="微软雅黑" pitchFamily="34" charset="-122"/>
              <a:ea typeface="微软雅黑" pitchFamily="34" charset="-122"/>
              <a:cs typeface="文鼎CS中等线"/>
            </a:endParaRPr>
          </a:p>
        </p:txBody>
      </p:sp>
      <p:sp>
        <p:nvSpPr>
          <p:cNvPr id="7" name="文本占位符 7"/>
          <p:cNvSpPr txBox="1">
            <a:spLocks/>
          </p:cNvSpPr>
          <p:nvPr/>
        </p:nvSpPr>
        <p:spPr>
          <a:xfrm>
            <a:off x="4857750" y="250825"/>
            <a:ext cx="4071938" cy="571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1pPr>
            <a:lvl2pPr marL="742950" indent="-28575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2pPr>
            <a:lvl3pPr marL="1181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3pPr>
            <a:lvl4pPr marL="1638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4pPr>
            <a:lvl5pPr marL="20955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文鼎CS中等线"/>
              </a:defRPr>
            </a:lvl5pPr>
            <a:lvl6pPr marL="25527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99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71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4300" indent="-26670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>
              <a:buNone/>
            </a:pP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b="0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ASN.1</a:t>
            </a:r>
            <a:endParaRPr lang="zh-CN" altLang="en-US" b="0" dirty="0">
              <a:solidFill>
                <a:srgbClr val="0B10E7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109019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、印章签名信息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2" y="1772816"/>
            <a:ext cx="8619713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691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b="0">
                <a:latin typeface="黑体" pitchFamily="49" charset="-122"/>
                <a:ea typeface="黑体" pitchFamily="49" charset="-122"/>
              </a:rPr>
              <a:t>目录</a:t>
            </a:r>
            <a:endParaRPr lang="zh-CN"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10243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3505857" y="2636912"/>
            <a:ext cx="2703785" cy="1224136"/>
          </a:xfrm>
        </p:spPr>
        <p:txBody>
          <a:bodyPr/>
          <a:lstStyle/>
          <a:p>
            <a:pPr>
              <a:buNone/>
              <a:defRPr/>
            </a:pP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三、作业</a:t>
            </a:r>
            <a:endParaRPr lang="en-US" altLang="zh-CN" dirty="0"/>
          </a:p>
          <a:p>
            <a:pPr>
              <a:buNone/>
              <a:defRPr/>
            </a:pPr>
            <a:endParaRPr lang="zh-CN" altLang="en-US" dirty="0"/>
          </a:p>
        </p:txBody>
      </p:sp>
      <p:sp>
        <p:nvSpPr>
          <p:cNvPr id="10245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571500" y="857250"/>
            <a:ext cx="5643563" cy="500063"/>
          </a:xfrm>
        </p:spPr>
        <p:txBody>
          <a:bodyPr/>
          <a:lstStyle/>
          <a:p>
            <a:pPr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971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b="0">
                <a:latin typeface="黑体" pitchFamily="49" charset="-122"/>
                <a:ea typeface="黑体" pitchFamily="49" charset="-122"/>
              </a:rPr>
              <a:t>目录</a:t>
            </a:r>
            <a:endParaRPr lang="zh-CN">
              <a:latin typeface="黑体" pitchFamily="49" charset="-122"/>
              <a:ea typeface="宋体" pitchFamily="2" charset="-122"/>
            </a:endParaRPr>
          </a:p>
        </p:txBody>
      </p:sp>
      <p:sp>
        <p:nvSpPr>
          <p:cNvPr id="10243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566080" y="1628800"/>
            <a:ext cx="8110376" cy="3816424"/>
          </a:xfrm>
        </p:spPr>
        <p:txBody>
          <a:bodyPr/>
          <a:lstStyle/>
          <a:p>
            <a:pPr>
              <a:buNone/>
              <a:defRPr/>
            </a:pPr>
            <a:r>
              <a:rPr lang="en-US" altLang="zh-CN" dirty="0"/>
              <a:t>1</a:t>
            </a:r>
            <a:r>
              <a:rPr lang="zh-CN" altLang="en-US" dirty="0"/>
              <a:t>、描述电子印章生成流程，参考</a:t>
            </a:r>
            <a:r>
              <a:rPr lang="en-US" altLang="zh-CN" dirty="0"/>
              <a:t>GM/T0031</a:t>
            </a:r>
          </a:p>
          <a:p>
            <a:pPr>
              <a:buNone/>
              <a:defRPr/>
            </a:pPr>
            <a:r>
              <a:rPr lang="zh-CN" altLang="en-US" dirty="0"/>
              <a:t>要求：个人采用</a:t>
            </a:r>
            <a:r>
              <a:rPr lang="en-US" altLang="zh-CN" dirty="0"/>
              <a:t>VISIO</a:t>
            </a:r>
            <a:r>
              <a:rPr lang="zh-CN" altLang="en-US" dirty="0"/>
              <a:t>画图方式，用文字描述过程</a:t>
            </a:r>
            <a:endParaRPr lang="en-US" altLang="zh-CN" dirty="0"/>
          </a:p>
          <a:p>
            <a:pPr>
              <a:buNone/>
              <a:defRPr/>
            </a:pPr>
            <a:endParaRPr lang="en-US" altLang="zh-CN" dirty="0"/>
          </a:p>
          <a:p>
            <a:pPr>
              <a:buNone/>
              <a:defRPr/>
            </a:pPr>
            <a:r>
              <a:rPr lang="en-US" altLang="zh-CN" dirty="0"/>
              <a:t>2</a:t>
            </a:r>
            <a:r>
              <a:rPr lang="zh-CN" altLang="en-US" dirty="0"/>
              <a:t>、找到任意一个</a:t>
            </a:r>
            <a:r>
              <a:rPr lang="en-US" altLang="zh-CN" dirty="0"/>
              <a:t>CER</a:t>
            </a:r>
            <a:r>
              <a:rPr lang="zh-CN" altLang="en-US" dirty="0"/>
              <a:t>证书，分析其结构</a:t>
            </a: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要求：采用</a:t>
            </a:r>
            <a:r>
              <a:rPr lang="en-US" altLang="zh-CN" dirty="0"/>
              <a:t>ASN1VIEW</a:t>
            </a:r>
            <a:r>
              <a:rPr lang="zh-CN" altLang="en-US" dirty="0"/>
              <a:t>，采用胶片中</a:t>
            </a:r>
            <a:r>
              <a:rPr lang="en-US" altLang="zh-CN" dirty="0"/>
              <a:t>ASN1</a:t>
            </a:r>
            <a:r>
              <a:rPr lang="zh-CN" altLang="en-US" dirty="0"/>
              <a:t>结构描述方式，输出自己分析的证书</a:t>
            </a:r>
            <a:r>
              <a:rPr lang="en-US" altLang="zh-CN" dirty="0"/>
              <a:t>ASN1</a:t>
            </a:r>
            <a:r>
              <a:rPr lang="zh-CN" altLang="en-US" dirty="0"/>
              <a:t>编码结构</a:t>
            </a:r>
            <a:endParaRPr lang="en-US" altLang="zh-CN" dirty="0"/>
          </a:p>
          <a:p>
            <a:pPr>
              <a:buNone/>
              <a:defRPr/>
            </a:pP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时间要求：</a:t>
            </a:r>
            <a:r>
              <a:rPr lang="en-US" altLang="zh-CN" dirty="0"/>
              <a:t>11</a:t>
            </a:r>
            <a:r>
              <a:rPr lang="zh-CN" altLang="en-US" dirty="0"/>
              <a:t>月底前邮件方式发出</a:t>
            </a:r>
            <a:endParaRPr lang="en-US" altLang="zh-CN" dirty="0"/>
          </a:p>
        </p:txBody>
      </p:sp>
      <p:sp>
        <p:nvSpPr>
          <p:cNvPr id="10245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571500" y="857250"/>
            <a:ext cx="5643563" cy="500063"/>
          </a:xfrm>
        </p:spPr>
        <p:txBody>
          <a:bodyPr/>
          <a:lstStyle/>
          <a:p>
            <a:pPr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3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C:\Users\mornsong\Desktop\{0E804B9D-1985-4F2D-B1B0-6F93CC433CBB}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440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日期占位符 3"/>
          <p:cNvSpPr txBox="1">
            <a:spLocks noGrp="1" noChangeArrowheads="1"/>
          </p:cNvSpPr>
          <p:nvPr/>
        </p:nvSpPr>
        <p:spPr bwMode="auto">
          <a:xfrm>
            <a:off x="1812925" y="6188075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24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1pPr>
            <a:lvl2pPr marL="742950" indent="-28575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2pPr>
            <a:lvl3pPr marL="1143000" indent="-22860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3pPr>
            <a:lvl4pPr marL="1600200" indent="-22860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4pPr>
            <a:lvl5pPr marL="2057400" indent="-22860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5pPr>
            <a:lvl6pPr marL="25146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6pPr>
            <a:lvl7pPr marL="29718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7pPr>
            <a:lvl8pPr marL="34290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8pPr>
            <a:lvl9pPr marL="38862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EF128C81-AA50-405D-8207-EFE947F1A051}" type="datetime1">
              <a:rPr lang="en-US" altLang="zh-CN" sz="1400" b="0">
                <a:solidFill>
                  <a:srgbClr val="C0C0C0"/>
                </a:solidFill>
                <a:ea typeface="宋体" panose="02010600030101010101" pitchFamily="2" charset="-122"/>
              </a:rPr>
              <a:pPr eaLnBrk="1" fontAlgn="base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11/23/2018</a:t>
            </a:fld>
            <a:endParaRPr lang="en-US" altLang="zh-CN" sz="1400" b="0">
              <a:solidFill>
                <a:srgbClr val="C0C0C0"/>
              </a:solidFill>
              <a:ea typeface="宋体" panose="02010600030101010101" pitchFamily="2" charset="-122"/>
            </a:endParaRPr>
          </a:p>
        </p:txBody>
      </p:sp>
      <p:sp>
        <p:nvSpPr>
          <p:cNvPr id="45060" name="页脚占位符 4"/>
          <p:cNvSpPr txBox="1">
            <a:spLocks noGrp="1" noChangeArrowheads="1"/>
          </p:cNvSpPr>
          <p:nvPr/>
        </p:nvSpPr>
        <p:spPr bwMode="auto">
          <a:xfrm>
            <a:off x="684213" y="6173788"/>
            <a:ext cx="1295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24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1pPr>
            <a:lvl2pPr marL="742950" indent="-28575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2pPr>
            <a:lvl3pPr marL="1143000" indent="-22860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3pPr>
            <a:lvl4pPr marL="1600200" indent="-22860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4pPr>
            <a:lvl5pPr marL="2057400" indent="-22860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5pPr>
            <a:lvl6pPr marL="25146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6pPr>
            <a:lvl7pPr marL="29718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7pPr>
            <a:lvl8pPr marL="34290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8pPr>
            <a:lvl9pPr marL="38862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400" b="0">
                <a:solidFill>
                  <a:srgbClr val="C0C0C0"/>
                </a:solidFill>
                <a:ea typeface="宋体" panose="02010600030101010101" pitchFamily="2" charset="-122"/>
              </a:rPr>
              <a:t>Inspurgroup</a:t>
            </a:r>
          </a:p>
        </p:txBody>
      </p:sp>
      <p:sp>
        <p:nvSpPr>
          <p:cNvPr id="45061" name="Freeform 3"/>
          <p:cNvSpPr>
            <a:spLocks noChangeArrowheads="1"/>
          </p:cNvSpPr>
          <p:nvPr/>
        </p:nvSpPr>
        <p:spPr bwMode="auto">
          <a:xfrm>
            <a:off x="7938" y="4724400"/>
            <a:ext cx="9151937" cy="2146300"/>
          </a:xfrm>
          <a:custGeom>
            <a:avLst/>
            <a:gdLst>
              <a:gd name="T0" fmla="*/ 2147483646 w 5765"/>
              <a:gd name="T1" fmla="*/ 2147483646 h 1487"/>
              <a:gd name="T2" fmla="*/ 2147483646 w 5765"/>
              <a:gd name="T3" fmla="*/ 2147483646 h 1487"/>
              <a:gd name="T4" fmla="*/ 0 w 5765"/>
              <a:gd name="T5" fmla="*/ 2147483646 h 1487"/>
              <a:gd name="T6" fmla="*/ 2147483646 w 5765"/>
              <a:gd name="T7" fmla="*/ 2147483646 h 1487"/>
              <a:gd name="T8" fmla="*/ 2147483646 w 5765"/>
              <a:gd name="T9" fmla="*/ 0 h 1487"/>
              <a:gd name="T10" fmla="*/ 2147483646 w 5765"/>
              <a:gd name="T11" fmla="*/ 2147483646 h 1487"/>
              <a:gd name="T12" fmla="*/ 2147483646 w 5765"/>
              <a:gd name="T13" fmla="*/ 2147483646 h 14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65"/>
              <a:gd name="T22" fmla="*/ 0 h 1487"/>
              <a:gd name="T23" fmla="*/ 5765 w 5765"/>
              <a:gd name="T24" fmla="*/ 1487 h 14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65" h="1487">
                <a:moveTo>
                  <a:pt x="5763" y="1487"/>
                </a:moveTo>
                <a:lnTo>
                  <a:pt x="3" y="1487"/>
                </a:lnTo>
                <a:lnTo>
                  <a:pt x="0" y="362"/>
                </a:lnTo>
                <a:lnTo>
                  <a:pt x="1404" y="358"/>
                </a:lnTo>
                <a:lnTo>
                  <a:pt x="1762" y="0"/>
                </a:lnTo>
                <a:lnTo>
                  <a:pt x="5765" y="1"/>
                </a:lnTo>
                <a:lnTo>
                  <a:pt x="5763" y="1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2" name="Rectangle 4"/>
          <p:cNvSpPr>
            <a:spLocks noChangeArrowheads="1"/>
          </p:cNvSpPr>
          <p:nvPr/>
        </p:nvSpPr>
        <p:spPr bwMode="auto">
          <a:xfrm>
            <a:off x="0" y="0"/>
            <a:ext cx="9144000" cy="1484313"/>
          </a:xfrm>
          <a:prstGeom prst="rect">
            <a:avLst/>
          </a:prstGeom>
          <a:solidFill>
            <a:srgbClr val="880C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24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1pPr>
            <a:lvl2pPr marL="742950" indent="-28575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2pPr>
            <a:lvl3pPr marL="1143000" indent="-22860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3pPr>
            <a:lvl4pPr marL="1600200" indent="-22860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4pPr>
            <a:lvl5pPr marL="2057400" indent="-228600"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5pPr>
            <a:lvl6pPr marL="25146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6pPr>
            <a:lvl7pPr marL="29718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7pPr>
            <a:lvl8pPr marL="34290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8pPr>
            <a:lvl9pPr marL="3886200" indent="-22860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MyriadRegular"/>
                <a:ea typeface="文鼎CS中等线" pitchFamily="49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3" name="Rectangle 5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5929313" cy="642938"/>
          </a:xfrm>
        </p:spPr>
        <p:txBody>
          <a:bodyPr/>
          <a:lstStyle/>
          <a:p>
            <a:pPr eaLnBrk="1" hangingPunct="1"/>
            <a:r>
              <a:rPr lang="zh-CN" altLang="en-US" sz="3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  <a:r>
              <a:rPr lang="en-US" altLang="zh-CN" sz="3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pic>
        <p:nvPicPr>
          <p:cNvPr id="45064" name="Picture 10" descr="RTX截图未命名_光影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5229225"/>
            <a:ext cx="5592762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2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XML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8" name="文本占位符 2"/>
          <p:cNvSpPr>
            <a:spLocks noGrp="1" noChangeArrowheads="1"/>
          </p:cNvSpPr>
          <p:nvPr>
            <p:ph sz="quarter" idx="13"/>
          </p:nvPr>
        </p:nvSpPr>
        <p:spPr>
          <a:xfrm>
            <a:off x="1525637" y="2248856"/>
            <a:ext cx="6664225" cy="2360288"/>
          </a:xfrm>
        </p:spPr>
        <p:txBody>
          <a:bodyPr/>
          <a:lstStyle/>
          <a:p>
            <a:pPr>
              <a:lnSpc>
                <a:spcPct val="200000"/>
              </a:lnSpc>
              <a:buNone/>
            </a:pPr>
            <a:r>
              <a:rPr lang="en-US" altLang="zh-CN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ASN.1   Abstract Syntax Notation One   </a:t>
            </a:r>
            <a:r>
              <a:rPr lang="zh-CN" altLang="en-US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抽象语法表示法</a:t>
            </a:r>
            <a:r>
              <a:rPr lang="en-US" altLang="zh-CN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1</a:t>
            </a:r>
          </a:p>
          <a:p>
            <a:pPr>
              <a:lnSpc>
                <a:spcPct val="200000"/>
              </a:lnSpc>
              <a:buNone/>
            </a:pPr>
            <a:r>
              <a:rPr lang="en-US" altLang="zh-CN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BER     Basic Encoding Rules           </a:t>
            </a:r>
            <a:r>
              <a:rPr lang="zh-CN" altLang="en-US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基本编码规则</a:t>
            </a:r>
            <a:endParaRPr lang="en-US" altLang="zh-CN" dirty="0">
              <a:solidFill>
                <a:srgbClr val="0B10E7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buNone/>
            </a:pPr>
            <a:r>
              <a:rPr lang="en-US" altLang="zh-CN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DER     Distinguished Encoding Rules   </a:t>
            </a:r>
            <a:r>
              <a:rPr lang="zh-CN" altLang="en-US" dirty="0">
                <a:solidFill>
                  <a:srgbClr val="0B10E7"/>
                </a:solidFill>
                <a:latin typeface="黑体" pitchFamily="49" charset="-122"/>
                <a:ea typeface="黑体" pitchFamily="49" charset="-122"/>
              </a:rPr>
              <a:t>可辨别的编码规则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776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、关系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6166A60-ED80-4AE7-960F-2F04B5B6EAE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19255996"/>
              </p:ext>
            </p:extLst>
          </p:nvPr>
        </p:nvGraphicFramePr>
        <p:xfrm>
          <a:off x="2117328" y="1428750"/>
          <a:ext cx="8215312" cy="428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8B0880B-DBA6-4E4F-B49D-91A1314FDE8A}"/>
              </a:ext>
            </a:extLst>
          </p:cNvPr>
          <p:cNvSpPr txBox="1"/>
          <p:nvPr/>
        </p:nvSpPr>
        <p:spPr>
          <a:xfrm>
            <a:off x="395536" y="1392238"/>
            <a:ext cx="3312368" cy="395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DER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编码是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编码的子集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DER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编码和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编码都采用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ASN.1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证书、密钥、签名值、证书请求都采用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DER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DER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编码为二进制数据（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byte[]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，进行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Base64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编码形成可见字符串，俗称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PEM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119769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D76F0-2FFF-4ADD-918D-6D1B4532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49" y="751297"/>
            <a:ext cx="7431375" cy="61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1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458EA8A-AC72-41FA-B7C6-A91001145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208847"/>
              </p:ext>
            </p:extLst>
          </p:nvPr>
        </p:nvGraphicFramePr>
        <p:xfrm>
          <a:off x="179512" y="1556792"/>
          <a:ext cx="8784975" cy="3998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0294">
                  <a:extLst>
                    <a:ext uri="{9D8B030D-6E8A-4147-A177-3AD203B41FA5}">
                      <a16:colId xmlns:a16="http://schemas.microsoft.com/office/drawing/2014/main" val="950824355"/>
                    </a:ext>
                  </a:extLst>
                </a:gridCol>
                <a:gridCol w="1137169">
                  <a:extLst>
                    <a:ext uri="{9D8B030D-6E8A-4147-A177-3AD203B41FA5}">
                      <a16:colId xmlns:a16="http://schemas.microsoft.com/office/drawing/2014/main" val="57456214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143895339"/>
                    </a:ext>
                  </a:extLst>
                </a:gridCol>
                <a:gridCol w="3239400">
                  <a:extLst>
                    <a:ext uri="{9D8B030D-6E8A-4147-A177-3AD203B41FA5}">
                      <a16:colId xmlns:a16="http://schemas.microsoft.com/office/drawing/2014/main" val="2360894359"/>
                    </a:ext>
                  </a:extLst>
                </a:gridCol>
              </a:tblGrid>
              <a:tr h="499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组合类型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节点标识（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进制）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节点标识（</a:t>
                      </a:r>
                      <a:r>
                        <a:rPr lang="en-US" altLang="zh-CN" dirty="0"/>
                        <a:t>16</a:t>
                      </a:r>
                      <a:r>
                        <a:rPr lang="zh-CN" altLang="en-US" dirty="0"/>
                        <a:t>进制）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486932"/>
                  </a:ext>
                </a:extLst>
              </a:tr>
              <a:tr h="310411">
                <a:tc>
                  <a:txBody>
                    <a:bodyPr/>
                    <a:lstStyle/>
                    <a:p>
                      <a:r>
                        <a:rPr lang="en-US" altLang="zh-CN" dirty="0"/>
                        <a:t>SEQUENCE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一个或多个类型的</a:t>
                      </a:r>
                      <a:r>
                        <a:rPr lang="zh-CN" altLang="en-US" dirty="0">
                          <a:solidFill>
                            <a:srgbClr val="FF0517"/>
                          </a:solidFill>
                        </a:rPr>
                        <a:t>有序</a:t>
                      </a:r>
                      <a:r>
                        <a:rPr lang="zh-CN" altLang="en-US" dirty="0"/>
                        <a:t>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405628"/>
                  </a:ext>
                </a:extLst>
              </a:tr>
              <a:tr h="376699">
                <a:tc>
                  <a:txBody>
                    <a:bodyPr/>
                    <a:lstStyle/>
                    <a:p>
                      <a:r>
                        <a:rPr lang="en-US" altLang="zh-CN" dirty="0"/>
                        <a:t>SEQUENCE OF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个或某个</a:t>
                      </a:r>
                      <a:r>
                        <a:rPr lang="zh-CN" altLang="en-US" dirty="0">
                          <a:solidFill>
                            <a:srgbClr val="FF0517"/>
                          </a:solidFill>
                        </a:rPr>
                        <a:t>给定</a:t>
                      </a:r>
                      <a:r>
                        <a:rPr lang="zh-CN" altLang="en-US" dirty="0"/>
                        <a:t>类型多次出现的</a:t>
                      </a:r>
                      <a:r>
                        <a:rPr lang="zh-CN" altLang="en-US" dirty="0">
                          <a:solidFill>
                            <a:srgbClr val="FF0517"/>
                          </a:solidFill>
                        </a:rPr>
                        <a:t>有序</a:t>
                      </a:r>
                      <a:r>
                        <a:rPr lang="zh-CN" altLang="en-US" dirty="0"/>
                        <a:t>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2521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altLang="zh-CN" dirty="0"/>
                        <a:t>SET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一个或多个类型的</a:t>
                      </a:r>
                      <a:r>
                        <a:rPr lang="zh-CN" altLang="en-US" dirty="0">
                          <a:solidFill>
                            <a:srgbClr val="FF0517"/>
                          </a:solidFill>
                        </a:rPr>
                        <a:t>无序</a:t>
                      </a:r>
                      <a:r>
                        <a:rPr lang="zh-CN" altLang="en-US" dirty="0"/>
                        <a:t>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7756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n-US" altLang="zh-CN" dirty="0"/>
                        <a:t>SET OF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个或某</a:t>
                      </a:r>
                      <a:r>
                        <a:rPr lang="zh-CN" altLang="en-US" dirty="0">
                          <a:solidFill>
                            <a:srgbClr val="FF0517"/>
                          </a:solidFill>
                        </a:rPr>
                        <a:t>给定</a:t>
                      </a:r>
                      <a:r>
                        <a:rPr lang="zh-CN" altLang="en-US" dirty="0"/>
                        <a:t>类型多次出现的</a:t>
                      </a:r>
                      <a:r>
                        <a:rPr lang="zh-CN" altLang="en-US" dirty="0">
                          <a:solidFill>
                            <a:srgbClr val="FF0517"/>
                          </a:solidFill>
                        </a:rPr>
                        <a:t>无序</a:t>
                      </a:r>
                      <a:r>
                        <a:rPr lang="zh-CN" altLang="en-US" dirty="0"/>
                        <a:t>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38017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n-US" altLang="zh-CN" dirty="0"/>
                        <a:t>CHOICE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表示一个联合体，它具</a:t>
                      </a:r>
                    </a:p>
                    <a:p>
                      <a:r>
                        <a:rPr lang="zh-CN" altLang="en-US" dirty="0"/>
                        <a:t>有一个或多个备选项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43864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n-US" altLang="zh-CN" dirty="0"/>
                        <a:t>ANY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任意类型的任意值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47176"/>
                  </a:ext>
                </a:extLst>
              </a:tr>
            </a:tbl>
          </a:graphicData>
        </a:graphic>
      </p:graphicFrame>
      <p:sp>
        <p:nvSpPr>
          <p:cNvPr id="9" name="文本占位符 7">
            <a:extLst>
              <a:ext uri="{FF2B5EF4-FFF2-40B4-BE49-F238E27FC236}">
                <a16:creationId xmlns:a16="http://schemas.microsoft.com/office/drawing/2014/main" id="{C6E0917F-BFA3-4846-9CE4-9451AF2950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</p:spTree>
    <p:extLst>
      <p:ext uri="{BB962C8B-B14F-4D97-AF65-F5344CB8AC3E}">
        <p14:creationId xmlns:p14="http://schemas.microsoft.com/office/powerpoint/2010/main" val="45852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96DB39-DB65-4E14-822D-C96C87CFB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029"/>
            <a:ext cx="9144000" cy="54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8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>
          <a:xfrm>
            <a:off x="571500" y="142875"/>
            <a:ext cx="5929313" cy="642938"/>
          </a:xfrm>
        </p:spPr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ASN.1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编码</a:t>
            </a:r>
            <a:endParaRPr 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38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57750" y="250825"/>
            <a:ext cx="4071938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、语法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>
              <a:sym typeface="MyriadRegular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3D48C8-61CF-4435-9D1F-E5108C5C4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6B608B-4518-4DC1-BF41-BE1F9E2D8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8099"/>
            <a:ext cx="9144000" cy="53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35808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MyriadRegular"/>
        <a:ea typeface="文鼎CS中等线"/>
        <a:cs typeface=""/>
      </a:majorFont>
      <a:minorFont>
        <a:latin typeface="MyriadRegular"/>
        <a:ea typeface="文鼎CS中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MyriadRegular"/>
        <a:ea typeface="文鼎CS中等线"/>
        <a:cs typeface=""/>
      </a:majorFont>
      <a:minorFont>
        <a:latin typeface="MyriadRegular"/>
        <a:ea typeface="文鼎CS中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817</Words>
  <Characters>0</Characters>
  <Application>Microsoft Office PowerPoint</Application>
  <DocSecurity>0</DocSecurity>
  <PresentationFormat>全屏显示(4:3)</PresentationFormat>
  <Lines>0</Lines>
  <Paragraphs>175</Paragraphs>
  <Slides>33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MyriadRegular</vt:lpstr>
      <vt:lpstr>黑体</vt:lpstr>
      <vt:lpstr>华文中宋</vt:lpstr>
      <vt:lpstr>宋体</vt:lpstr>
      <vt:lpstr>微软雅黑</vt:lpstr>
      <vt:lpstr>文鼎CS中等线</vt:lpstr>
      <vt:lpstr>Arial</vt:lpstr>
      <vt:lpstr>Arial Narrow</vt:lpstr>
      <vt:lpstr>Wingdings</vt:lpstr>
      <vt:lpstr>默认设计模板</vt:lpstr>
      <vt:lpstr>1_默认设计模板</vt:lpstr>
      <vt:lpstr>PowerPoint 演示文稿</vt:lpstr>
      <vt:lpstr>目录</vt:lpstr>
      <vt:lpstr>目录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一、ASN.1编码</vt:lpstr>
      <vt:lpstr>目录</vt:lpstr>
      <vt:lpstr>二、电子印章格式</vt:lpstr>
      <vt:lpstr>二、电子印章格式</vt:lpstr>
      <vt:lpstr>二、电子印章格式</vt:lpstr>
      <vt:lpstr>二、电子印章格式</vt:lpstr>
      <vt:lpstr>二、电子印章格式</vt:lpstr>
      <vt:lpstr>二、电子印章格式</vt:lpstr>
      <vt:lpstr>目录</vt:lpstr>
      <vt:lpstr>目录</vt:lpstr>
      <vt:lpstr>谢谢大家!</vt:lpstr>
    </vt:vector>
  </TitlesOfParts>
  <Company>浪潮集团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张卫国</dc:creator>
  <cp:lastModifiedBy>tty159@163.com</cp:lastModifiedBy>
  <cp:revision>1926</cp:revision>
  <cp:lastPrinted>1899-12-30T00:00:00Z</cp:lastPrinted>
  <dcterms:created xsi:type="dcterms:W3CDTF">2005-10-07T03:09:47Z</dcterms:created>
  <dcterms:modified xsi:type="dcterms:W3CDTF">2018-11-23T03:55:12Z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2052-6.6.0.2461</vt:lpwstr>
  </property>
</Properties>
</file>